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89" r:id="rId2"/>
    <p:sldId id="286" r:id="rId3"/>
    <p:sldId id="316" r:id="rId4"/>
    <p:sldId id="318" r:id="rId5"/>
    <p:sldId id="319" r:id="rId6"/>
    <p:sldId id="321" r:id="rId7"/>
    <p:sldId id="320" r:id="rId8"/>
    <p:sldId id="324" r:id="rId9"/>
    <p:sldId id="325" r:id="rId10"/>
    <p:sldId id="327" r:id="rId11"/>
    <p:sldId id="326" r:id="rId12"/>
    <p:sldId id="296" r:id="rId13"/>
    <p:sldId id="29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6940" autoAdjust="0"/>
  </p:normalViewPr>
  <p:slideViewPr>
    <p:cSldViewPr snapToGrid="0">
      <p:cViewPr varScale="1">
        <p:scale>
          <a:sx n="97" d="100"/>
          <a:sy n="97" d="100"/>
        </p:scale>
        <p:origin x="108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200"/>
              </a:lnSpc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抉擇信仰（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正信皈依三寶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一）</a:t>
            </a:r>
            <a:endParaRPr lang="zh-TW" altLang="en-US" sz="4800" spc="-500" dirty="0">
              <a:latin typeface="華康魏碑體 Std W7" pitchFamily="66" charset="-120"/>
              <a:ea typeface="華康魏碑體 Std W7" pitchFamily="66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24303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ea typeface="華康魏碑體 Std W7" pitchFamily="66" charset="-120"/>
              </a:rPr>
              <a:t>正信皈依三寶</a:t>
            </a:r>
            <a:endParaRPr lang="en-US" altLang="zh-TW" dirty="0">
              <a:solidFill>
                <a:srgbClr val="002060"/>
              </a:solidFill>
              <a:ea typeface="華康魏碑體 Std W7" pitchFamily="66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ea typeface="華康魏碑體 Std W7" pitchFamily="66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35766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8 </a:t>
            </a: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48346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 Std W7" pitchFamily="66" charset="-120"/>
                <a:ea typeface="華康魏碑體 Std W7" pitchFamily="66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 Std W7" pitchFamily="66" charset="-120"/>
              <a:ea typeface="華康魏碑體 Std W7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DD7BE8E-3DEF-107A-B70B-5A2A1E50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6" y="1817596"/>
            <a:ext cx="11975869" cy="32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D60635F-4FCC-681B-01E8-12EC1D82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2" y="828296"/>
            <a:ext cx="12045141" cy="558223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7B03661-68EA-98E9-2ED1-FEA25737AAC4}"/>
              </a:ext>
            </a:extLst>
          </p:cNvPr>
          <p:cNvSpPr txBox="1"/>
          <p:nvPr/>
        </p:nvSpPr>
        <p:spPr>
          <a:xfrm>
            <a:off x="2934386" y="1413163"/>
            <a:ext cx="4555375" cy="5168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3600">
                <a:latin typeface="華康宗楷體 Std W7" pitchFamily="66" charset="-120"/>
                <a:ea typeface="華康宗楷體 Std W7" pitchFamily="66" charset="-12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</a:rPr>
              <a:t>財富、權位、親眷、保生、世相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E8D62D-93E2-1523-138A-D7D36E8C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92" y="4949027"/>
            <a:ext cx="2229161" cy="3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180DF84-CFD3-6E03-B409-E26C35BCDD0F}"/>
              </a:ext>
            </a:extLst>
          </p:cNvPr>
          <p:cNvGrpSpPr/>
          <p:nvPr/>
        </p:nvGrpSpPr>
        <p:grpSpPr>
          <a:xfrm>
            <a:off x="7014170" y="66502"/>
            <a:ext cx="2407403" cy="6593550"/>
            <a:chOff x="5933515" y="264450"/>
            <a:chExt cx="2407403" cy="6593550"/>
          </a:xfrm>
        </p:grpSpPr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F412568C-5C11-D853-DC4F-6FD8860C90D7}"/>
                </a:ext>
              </a:extLst>
            </p:cNvPr>
            <p:cNvGrpSpPr/>
            <p:nvPr/>
          </p:nvGrpSpPr>
          <p:grpSpPr>
            <a:xfrm>
              <a:off x="5933614" y="264450"/>
              <a:ext cx="2407304" cy="3094874"/>
              <a:chOff x="269397" y="1876495"/>
              <a:chExt cx="2407304" cy="3094874"/>
            </a:xfrm>
          </p:grpSpPr>
          <p:sp>
            <p:nvSpPr>
              <p:cNvPr id="178" name="文字方塊 177">
                <a:extLst>
                  <a:ext uri="{FF2B5EF4-FFF2-40B4-BE49-F238E27FC236}">
                    <a16:creationId xmlns:a16="http://schemas.microsoft.com/office/drawing/2014/main" id="{6FBD6081-86B2-CAA5-E82A-21ECC7F229DA}"/>
                  </a:ext>
                </a:extLst>
              </p:cNvPr>
              <p:cNvSpPr txBox="1"/>
              <p:nvPr/>
            </p:nvSpPr>
            <p:spPr>
              <a:xfrm>
                <a:off x="269397" y="3113072"/>
                <a:ext cx="2398990" cy="18582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none" rtlCol="0" anchor="ctr" anchorCtr="0">
                <a:noAutofit/>
              </a:bodyPr>
              <a:lstStyle/>
              <a:p>
                <a:r>
                  <a:rPr lang="zh-TW" altLang="en-US" b="1" i="0" dirty="0">
                    <a:solidFill>
                      <a:srgbClr val="FF0000"/>
                    </a:solidFill>
                    <a:effectLst/>
                    <a:latin typeface="Open Sans" panose="020B0606030504020204" pitchFamily="34" charset="0"/>
                  </a:rPr>
                  <a:t>色</a:t>
                </a:r>
                <a:endParaRPr lang="en-US" altLang="zh-TW" b="1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endParaRPr>
              </a:p>
              <a:p>
                <a:endParaRPr lang="en-US" altLang="zh-TW" b="1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endParaRPr>
              </a:p>
              <a:p>
                <a:r>
                  <a:rPr lang="zh-TW" altLang="en-US" b="1" i="0" dirty="0">
                    <a:solidFill>
                      <a:srgbClr val="FF0000"/>
                    </a:solidFill>
                    <a:effectLst/>
                    <a:latin typeface="Open Sans" panose="020B0606030504020204" pitchFamily="34" charset="0"/>
                  </a:rPr>
                  <a:t>界</a:t>
                </a:r>
                <a:endParaRPr lang="zh-TW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811C659C-2A6B-506C-66B8-E80460FE5FF9}"/>
                  </a:ext>
                </a:extLst>
              </p:cNvPr>
              <p:cNvSpPr txBox="1"/>
              <p:nvPr/>
            </p:nvSpPr>
            <p:spPr>
              <a:xfrm>
                <a:off x="269397" y="1876495"/>
                <a:ext cx="2398990" cy="12365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none" rtlCol="0" anchor="ctr" anchorCtr="0">
                <a:noAutofit/>
              </a:bodyPr>
              <a:lstStyle/>
              <a:p>
                <a:r>
                  <a:rPr lang="zh-TW" altLang="en-US" b="1" i="0" dirty="0">
                    <a:effectLst/>
                    <a:latin typeface="Open Sans" panose="020B0606030504020204" pitchFamily="34" charset="0"/>
                  </a:rPr>
                  <a:t>無</a:t>
                </a:r>
                <a:endParaRPr lang="en-US" altLang="zh-TW" b="1" i="0" dirty="0">
                  <a:effectLst/>
                  <a:latin typeface="Open Sans" panose="020B0606030504020204" pitchFamily="34" charset="0"/>
                </a:endParaRPr>
              </a:p>
              <a:p>
                <a:r>
                  <a:rPr lang="zh-TW" altLang="en-US" b="1" i="0" dirty="0">
                    <a:effectLst/>
                    <a:latin typeface="Open Sans" panose="020B0606030504020204" pitchFamily="34" charset="0"/>
                  </a:rPr>
                  <a:t>色</a:t>
                </a:r>
                <a:endParaRPr lang="en-US" altLang="zh-TW" b="1" i="0" dirty="0">
                  <a:effectLst/>
                  <a:latin typeface="Open Sans" panose="020B0606030504020204" pitchFamily="34" charset="0"/>
                </a:endParaRPr>
              </a:p>
              <a:p>
                <a:r>
                  <a:rPr lang="zh-TW" altLang="en-US" b="1" i="0" dirty="0">
                    <a:effectLst/>
                    <a:latin typeface="Open Sans" panose="020B0606030504020204" pitchFamily="34" charset="0"/>
                  </a:rPr>
                  <a:t>界</a:t>
                </a:r>
                <a:endParaRPr lang="zh-TW" altLang="en-US" b="1" dirty="0"/>
              </a:p>
            </p:txBody>
          </p:sp>
          <p:grpSp>
            <p:nvGrpSpPr>
              <p:cNvPr id="180" name="群組 179">
                <a:extLst>
                  <a:ext uri="{FF2B5EF4-FFF2-40B4-BE49-F238E27FC236}">
                    <a16:creationId xmlns:a16="http://schemas.microsoft.com/office/drawing/2014/main" id="{622173D7-4B09-D4F1-ADA0-A106AF60AF0E}"/>
                  </a:ext>
                </a:extLst>
              </p:cNvPr>
              <p:cNvGrpSpPr/>
              <p:nvPr/>
            </p:nvGrpSpPr>
            <p:grpSpPr>
              <a:xfrm>
                <a:off x="710107" y="3134252"/>
                <a:ext cx="1958280" cy="1824542"/>
                <a:chOff x="1896472" y="1631452"/>
                <a:chExt cx="1850204" cy="1828913"/>
              </a:xfrm>
            </p:grpSpPr>
            <p:grpSp>
              <p:nvGrpSpPr>
                <p:cNvPr id="190" name="群組 189">
                  <a:extLst>
                    <a:ext uri="{FF2B5EF4-FFF2-40B4-BE49-F238E27FC236}">
                      <a16:creationId xmlns:a16="http://schemas.microsoft.com/office/drawing/2014/main" id="{C0985635-2FF8-5AEF-B6F8-C15AB5AD1626}"/>
                    </a:ext>
                  </a:extLst>
                </p:cNvPr>
                <p:cNvGrpSpPr/>
                <p:nvPr/>
              </p:nvGrpSpPr>
              <p:grpSpPr>
                <a:xfrm>
                  <a:off x="1896472" y="1631452"/>
                  <a:ext cx="1850204" cy="924419"/>
                  <a:chOff x="1896472" y="1631452"/>
                  <a:chExt cx="1850204" cy="924419"/>
                </a:xfrm>
              </p:grpSpPr>
              <p:sp>
                <p:nvSpPr>
                  <p:cNvPr id="196" name="文字方塊 195">
                    <a:extLst>
                      <a:ext uri="{FF2B5EF4-FFF2-40B4-BE49-F238E27FC236}">
                        <a16:creationId xmlns:a16="http://schemas.microsoft.com/office/drawing/2014/main" id="{BBB9506E-55A3-990A-EF94-C9E292CC7205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72" y="2216506"/>
                    <a:ext cx="1850204" cy="339365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二禅天</a:t>
                    </a:r>
                    <a:endParaRPr lang="zh-TW" altLang="en-US" sz="1600" b="1" dirty="0"/>
                  </a:p>
                </p:txBody>
              </p:sp>
              <p:sp>
                <p:nvSpPr>
                  <p:cNvPr id="197" name="文字方塊 196">
                    <a:extLst>
                      <a:ext uri="{FF2B5EF4-FFF2-40B4-BE49-F238E27FC236}">
                        <a16:creationId xmlns:a16="http://schemas.microsoft.com/office/drawing/2014/main" id="{2F2D29FE-306D-4AB1-C341-78B624061C38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72" y="1631452"/>
                    <a:ext cx="1850204" cy="339365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四禅天</a:t>
                    </a:r>
                    <a:endParaRPr lang="zh-TW" altLang="en-US" sz="1600" b="1" dirty="0"/>
                  </a:p>
                </p:txBody>
              </p:sp>
              <p:sp>
                <p:nvSpPr>
                  <p:cNvPr id="198" name="文字方塊 197">
                    <a:extLst>
                      <a:ext uri="{FF2B5EF4-FFF2-40B4-BE49-F238E27FC236}">
                        <a16:creationId xmlns:a16="http://schemas.microsoft.com/office/drawing/2014/main" id="{E935B253-D21C-DB5C-9AF5-21DF205A5CA6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72" y="1928147"/>
                    <a:ext cx="1850204" cy="339365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三禅天</a:t>
                    </a:r>
                    <a:endParaRPr lang="zh-TW" altLang="en-US" sz="1600" b="1" dirty="0"/>
                  </a:p>
                </p:txBody>
              </p:sp>
            </p:grpSp>
            <p:grpSp>
              <p:nvGrpSpPr>
                <p:cNvPr id="191" name="群組 190">
                  <a:extLst>
                    <a:ext uri="{FF2B5EF4-FFF2-40B4-BE49-F238E27FC236}">
                      <a16:creationId xmlns:a16="http://schemas.microsoft.com/office/drawing/2014/main" id="{67C4C4C6-4D79-CDBF-5633-725FD28EEFB4}"/>
                    </a:ext>
                  </a:extLst>
                </p:cNvPr>
                <p:cNvGrpSpPr/>
                <p:nvPr/>
              </p:nvGrpSpPr>
              <p:grpSpPr>
                <a:xfrm>
                  <a:off x="1896472" y="2544283"/>
                  <a:ext cx="1850204" cy="916082"/>
                  <a:chOff x="1896472" y="2544283"/>
                  <a:chExt cx="1850204" cy="916082"/>
                </a:xfrm>
              </p:grpSpPr>
              <p:sp>
                <p:nvSpPr>
                  <p:cNvPr id="192" name="文字方塊 191">
                    <a:extLst>
                      <a:ext uri="{FF2B5EF4-FFF2-40B4-BE49-F238E27FC236}">
                        <a16:creationId xmlns:a16="http://schemas.microsoft.com/office/drawing/2014/main" id="{329DF009-DFBF-3633-5D8B-2F9692FC3E5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72" y="3121000"/>
                    <a:ext cx="1850204" cy="339365"/>
                  </a:xfrm>
                  <a:prstGeom prst="rect">
                    <a:avLst/>
                  </a:prstGeom>
                  <a:solidFill>
                    <a:srgbClr val="FFFFDD"/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梵眾天</a:t>
                    </a:r>
                    <a:endParaRPr lang="zh-TW" altLang="en-US" sz="1600" b="1" dirty="0"/>
                  </a:p>
                </p:txBody>
              </p:sp>
              <p:sp>
                <p:nvSpPr>
                  <p:cNvPr id="193" name="文字方塊 192">
                    <a:extLst>
                      <a:ext uri="{FF2B5EF4-FFF2-40B4-BE49-F238E27FC236}">
                        <a16:creationId xmlns:a16="http://schemas.microsoft.com/office/drawing/2014/main" id="{286CD9F6-6AE7-F8C7-1368-C6386EC88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72" y="2544283"/>
                    <a:ext cx="1850204" cy="339365"/>
                  </a:xfrm>
                  <a:prstGeom prst="rect">
                    <a:avLst/>
                  </a:prstGeom>
                  <a:solidFill>
                    <a:srgbClr val="FFFFDD"/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大梵天</a:t>
                    </a:r>
                    <a:endParaRPr lang="zh-TW" altLang="en-US" sz="1600" b="1" dirty="0"/>
                  </a:p>
                </p:txBody>
              </p:sp>
              <p:sp>
                <p:nvSpPr>
                  <p:cNvPr id="194" name="文字方塊 193">
                    <a:extLst>
                      <a:ext uri="{FF2B5EF4-FFF2-40B4-BE49-F238E27FC236}">
                        <a16:creationId xmlns:a16="http://schemas.microsoft.com/office/drawing/2014/main" id="{E3783443-3986-1222-4921-75355B0BCCF5}"/>
                      </a:ext>
                    </a:extLst>
                  </p:cNvPr>
                  <p:cNvSpPr txBox="1"/>
                  <p:nvPr/>
                </p:nvSpPr>
                <p:spPr>
                  <a:xfrm>
                    <a:off x="1896472" y="2832641"/>
                    <a:ext cx="1850204" cy="339365"/>
                  </a:xfrm>
                  <a:prstGeom prst="rect">
                    <a:avLst/>
                  </a:prstGeom>
                  <a:solidFill>
                    <a:srgbClr val="FFFFDD"/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梵輔天</a:t>
                    </a:r>
                    <a:endParaRPr lang="zh-TW" altLang="en-US" sz="1600" b="1" dirty="0"/>
                  </a:p>
                </p:txBody>
              </p:sp>
              <p:sp>
                <p:nvSpPr>
                  <p:cNvPr id="195" name="文字方塊 194">
                    <a:extLst>
                      <a:ext uri="{FF2B5EF4-FFF2-40B4-BE49-F238E27FC236}">
                        <a16:creationId xmlns:a16="http://schemas.microsoft.com/office/drawing/2014/main" id="{2D567AAC-D1BA-4A89-8176-9A1ECE8F8DA0}"/>
                      </a:ext>
                    </a:extLst>
                  </p:cNvPr>
                  <p:cNvSpPr txBox="1"/>
                  <p:nvPr/>
                </p:nvSpPr>
                <p:spPr>
                  <a:xfrm>
                    <a:off x="3309061" y="2674374"/>
                    <a:ext cx="400110" cy="647576"/>
                  </a:xfrm>
                  <a:prstGeom prst="rect">
                    <a:avLst/>
                  </a:prstGeom>
                  <a:solidFill>
                    <a:srgbClr val="FFFFDD"/>
                  </a:solidFill>
                </p:spPr>
                <p:txBody>
                  <a:bodyPr wrap="square" anchor="ctr" anchorCtr="0">
                    <a:noAutofit/>
                  </a:bodyPr>
                  <a:lstStyle>
                    <a:defPPr>
                      <a:defRPr lang="zh-TW"/>
                    </a:defPPr>
                    <a:lvl1pPr>
                      <a:defRPr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defRPr>
                    </a:lvl1pPr>
                  </a:lstStyle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  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zh-TW" altLang="en-US" sz="1600" b="1" dirty="0">
                        <a:solidFill>
                          <a:srgbClr val="FF0000"/>
                        </a:solidFill>
                      </a:rPr>
                      <a:t>初</a:t>
                    </a:r>
                    <a:endParaRPr lang="en-US" altLang="zh-TW" sz="1600" b="1" dirty="0">
                      <a:solidFill>
                        <a:srgbClr val="FF0000"/>
                      </a:solidFill>
                    </a:endParaRPr>
                  </a:p>
                  <a:p>
                    <a:r>
                      <a:rPr lang="zh-TW" altLang="en-US" sz="1600" b="1" dirty="0">
                        <a:solidFill>
                          <a:srgbClr val="FF0000"/>
                        </a:solidFill>
                      </a:rPr>
                      <a:t>禪</a:t>
                    </a:r>
                    <a:endParaRPr lang="en-US" altLang="zh-TW" sz="1600" b="1" dirty="0">
                      <a:solidFill>
                        <a:srgbClr val="FF0000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1" name="群組 180">
                <a:extLst>
                  <a:ext uri="{FF2B5EF4-FFF2-40B4-BE49-F238E27FC236}">
                    <a16:creationId xmlns:a16="http://schemas.microsoft.com/office/drawing/2014/main" id="{AF62F0A2-FD47-959E-DA36-0FFDD8B0D00D}"/>
                  </a:ext>
                </a:extLst>
              </p:cNvPr>
              <p:cNvGrpSpPr/>
              <p:nvPr/>
            </p:nvGrpSpPr>
            <p:grpSpPr>
              <a:xfrm>
                <a:off x="719840" y="1903704"/>
                <a:ext cx="1940889" cy="1194319"/>
                <a:chOff x="1890068" y="537154"/>
                <a:chExt cx="1858063" cy="1156985"/>
              </a:xfrm>
            </p:grpSpPr>
            <p:grpSp>
              <p:nvGrpSpPr>
                <p:cNvPr id="184" name="群組 183">
                  <a:extLst>
                    <a:ext uri="{FF2B5EF4-FFF2-40B4-BE49-F238E27FC236}">
                      <a16:creationId xmlns:a16="http://schemas.microsoft.com/office/drawing/2014/main" id="{ADE4E28F-B219-513B-1946-22B31E811B54}"/>
                    </a:ext>
                  </a:extLst>
                </p:cNvPr>
                <p:cNvGrpSpPr/>
                <p:nvPr/>
              </p:nvGrpSpPr>
              <p:grpSpPr>
                <a:xfrm>
                  <a:off x="1890068" y="537154"/>
                  <a:ext cx="1785817" cy="1156985"/>
                  <a:chOff x="1899900" y="537154"/>
                  <a:chExt cx="1785817" cy="1156985"/>
                </a:xfrm>
              </p:grpSpPr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B3285654-8D79-38A6-57B0-94E5341C43EE}"/>
                      </a:ext>
                    </a:extLst>
                  </p:cNvPr>
                  <p:cNvSpPr txBox="1"/>
                  <p:nvPr/>
                </p:nvSpPr>
                <p:spPr>
                  <a:xfrm>
                    <a:off x="1899900" y="1366168"/>
                    <a:ext cx="1785815" cy="327971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空無邊處天</a:t>
                    </a:r>
                    <a:endParaRPr lang="zh-TW" altLang="en-US" sz="1600" b="1" dirty="0"/>
                  </a:p>
                </p:txBody>
              </p:sp>
              <p:sp>
                <p:nvSpPr>
                  <p:cNvPr id="187" name="文字方塊 186">
                    <a:extLst>
                      <a:ext uri="{FF2B5EF4-FFF2-40B4-BE49-F238E27FC236}">
                        <a16:creationId xmlns:a16="http://schemas.microsoft.com/office/drawing/2014/main" id="{8A7867CD-057C-EAD8-F3D4-1A8E49AFB116}"/>
                      </a:ext>
                    </a:extLst>
                  </p:cNvPr>
                  <p:cNvSpPr txBox="1"/>
                  <p:nvPr/>
                </p:nvSpPr>
                <p:spPr>
                  <a:xfrm>
                    <a:off x="1899900" y="537154"/>
                    <a:ext cx="1785817" cy="327971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非想非非想處天</a:t>
                    </a:r>
                    <a:endParaRPr lang="zh-TW" altLang="en-US" sz="1600" b="1" dirty="0"/>
                  </a:p>
                </p:txBody>
              </p:sp>
              <p:sp>
                <p:nvSpPr>
                  <p:cNvPr id="188" name="文字方塊 187">
                    <a:extLst>
                      <a:ext uri="{FF2B5EF4-FFF2-40B4-BE49-F238E27FC236}">
                        <a16:creationId xmlns:a16="http://schemas.microsoft.com/office/drawing/2014/main" id="{56E2B4CB-3722-C0EF-48D0-75388082DBB7}"/>
                      </a:ext>
                    </a:extLst>
                  </p:cNvPr>
                  <p:cNvSpPr txBox="1"/>
                  <p:nvPr/>
                </p:nvSpPr>
                <p:spPr>
                  <a:xfrm>
                    <a:off x="1899900" y="818861"/>
                    <a:ext cx="1785815" cy="327971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無所有處天</a:t>
                    </a:r>
                    <a:endParaRPr lang="zh-TW" altLang="en-US" sz="1600" b="1" dirty="0"/>
                  </a:p>
                </p:txBody>
              </p:sp>
              <p:sp>
                <p:nvSpPr>
                  <p:cNvPr id="189" name="文字方塊 188">
                    <a:extLst>
                      <a:ext uri="{FF2B5EF4-FFF2-40B4-BE49-F238E27FC236}">
                        <a16:creationId xmlns:a16="http://schemas.microsoft.com/office/drawing/2014/main" id="{5E59411E-A7E4-85EC-6914-B4699FA3C5C4}"/>
                      </a:ext>
                    </a:extLst>
                  </p:cNvPr>
                  <p:cNvSpPr txBox="1"/>
                  <p:nvPr/>
                </p:nvSpPr>
                <p:spPr>
                  <a:xfrm>
                    <a:off x="1899900" y="1100568"/>
                    <a:ext cx="1785815" cy="327971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Arial" panose="020B0604020202020204" pitchFamily="34" charset="0"/>
                      </a:rPr>
                      <a:t>識無邊處天</a:t>
                    </a:r>
                    <a:endParaRPr lang="zh-TW" altLang="en-US" sz="1600" b="1" dirty="0"/>
                  </a:p>
                </p:txBody>
              </p:sp>
            </p:grpSp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3ACF8B95-4115-B5DA-FBD5-85D5B31CFABB}"/>
                    </a:ext>
                  </a:extLst>
                </p:cNvPr>
                <p:cNvSpPr txBox="1"/>
                <p:nvPr/>
              </p:nvSpPr>
              <p:spPr>
                <a:xfrm>
                  <a:off x="3348021" y="550607"/>
                  <a:ext cx="400110" cy="102611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 anchor="ctr" anchorCtr="0">
                  <a:noAutofit/>
                </a:bodyPr>
                <a:lstStyle>
                  <a:defPPr>
                    <a:defRPr lang="zh-TW"/>
                  </a:defPPr>
                  <a:lvl1pPr>
                    <a:defRPr sz="1400" b="0" i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defRPr>
                  </a:lvl1pPr>
                </a:lstStyle>
                <a:p>
                  <a:r>
                    <a:rPr lang="zh-TW" altLang="en-US" sz="1600" b="1" dirty="0">
                      <a:solidFill>
                        <a:schemeClr val="tx1"/>
                      </a:solidFill>
                    </a:rPr>
                    <a:t>  </a:t>
                  </a:r>
                  <a:endParaRPr lang="en-US" altLang="zh-TW" sz="1600" b="1" dirty="0">
                    <a:solidFill>
                      <a:schemeClr val="tx1"/>
                    </a:solidFill>
                  </a:endParaRPr>
                </a:p>
                <a:p>
                  <a:endParaRPr lang="en-US" altLang="zh-TW" sz="1600" b="1" dirty="0">
                    <a:solidFill>
                      <a:schemeClr val="tx1"/>
                    </a:solidFill>
                  </a:endParaRPr>
                </a:p>
                <a:p>
                  <a:r>
                    <a:rPr lang="zh-TW" altLang="en-US" sz="1600" b="1" dirty="0">
                      <a:solidFill>
                        <a:schemeClr val="tx1"/>
                      </a:solidFill>
                    </a:rPr>
                    <a:t>四</a:t>
                  </a:r>
                  <a:endParaRPr lang="en-US" altLang="zh-TW" sz="1600" b="1" dirty="0">
                    <a:solidFill>
                      <a:schemeClr val="tx1"/>
                    </a:solidFill>
                  </a:endParaRPr>
                </a:p>
                <a:p>
                  <a:r>
                    <a:rPr lang="zh-TW" altLang="en-US" sz="1600" b="1" dirty="0">
                      <a:solidFill>
                        <a:schemeClr val="tx1"/>
                      </a:solidFill>
                    </a:rPr>
                    <a:t>空</a:t>
                  </a:r>
                  <a:endParaRPr lang="en-US" altLang="zh-TW" sz="1600" b="1" dirty="0">
                    <a:solidFill>
                      <a:schemeClr val="tx1"/>
                    </a:solidFill>
                  </a:endParaRPr>
                </a:p>
                <a:p>
                  <a:r>
                    <a:rPr lang="zh-TW" altLang="en-US" sz="1600" b="1" dirty="0">
                      <a:solidFill>
                        <a:schemeClr val="tx1"/>
                      </a:solidFill>
                    </a:rPr>
                    <a:t>天</a:t>
                  </a:r>
                  <a:endParaRPr lang="en-US" altLang="zh-TW" sz="1600" b="1" dirty="0">
                    <a:solidFill>
                      <a:schemeClr val="tx1"/>
                    </a:solidFill>
                  </a:endParaRPr>
                </a:p>
                <a:p>
                  <a:endParaRPr lang="en-US" altLang="zh-TW" sz="1600" b="1" dirty="0">
                    <a:solidFill>
                      <a:schemeClr val="tx1"/>
                    </a:solidFill>
                  </a:endParaRPr>
                </a:p>
                <a:p>
                  <a:endParaRPr lang="en-US" altLang="zh-TW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12C018BC-2AAC-CA17-D2A6-D1084487D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41" y="4035688"/>
                <a:ext cx="196006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94FE300-C9B9-1FE2-F2C6-2287B9823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65" y="1890416"/>
                <a:ext cx="0" cy="308059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0" name="文字方塊 199">
              <a:extLst>
                <a:ext uri="{FF2B5EF4-FFF2-40B4-BE49-F238E27FC236}">
                  <a16:creationId xmlns:a16="http://schemas.microsoft.com/office/drawing/2014/main" id="{25E609E7-D4E0-AB2E-F793-D0D6F7F202C0}"/>
                </a:ext>
              </a:extLst>
            </p:cNvPr>
            <p:cNvSpPr txBox="1"/>
            <p:nvPr/>
          </p:nvSpPr>
          <p:spPr>
            <a:xfrm>
              <a:off x="5933515" y="3354780"/>
              <a:ext cx="2395838" cy="350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欲</a:t>
              </a:r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界</a:t>
              </a:r>
              <a:endParaRPr lang="zh-TW" altLang="en-US" b="1" dirty="0"/>
            </a:p>
          </p:txBody>
        </p:sp>
        <p:grpSp>
          <p:nvGrpSpPr>
            <p:cNvPr id="201" name="群組 200">
              <a:extLst>
                <a:ext uri="{FF2B5EF4-FFF2-40B4-BE49-F238E27FC236}">
                  <a16:creationId xmlns:a16="http://schemas.microsoft.com/office/drawing/2014/main" id="{2B616AA2-4714-4985-AAA9-9711CC32F647}"/>
                </a:ext>
              </a:extLst>
            </p:cNvPr>
            <p:cNvGrpSpPr/>
            <p:nvPr/>
          </p:nvGrpSpPr>
          <p:grpSpPr>
            <a:xfrm>
              <a:off x="6359236" y="5259273"/>
              <a:ext cx="1941662" cy="1595190"/>
              <a:chOff x="3400597" y="3473397"/>
              <a:chExt cx="1539932" cy="1472627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14" name="文字方塊 213">
                <a:extLst>
                  <a:ext uri="{FF2B5EF4-FFF2-40B4-BE49-F238E27FC236}">
                    <a16:creationId xmlns:a16="http://schemas.microsoft.com/office/drawing/2014/main" id="{4431B428-FE73-4F46-0BE1-F3C36D859F21}"/>
                  </a:ext>
                </a:extLst>
              </p:cNvPr>
              <p:cNvSpPr txBox="1"/>
              <p:nvPr/>
            </p:nvSpPr>
            <p:spPr>
              <a:xfrm>
                <a:off x="3400597" y="4343460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畜生道</a:t>
                </a:r>
                <a:endParaRPr lang="zh-TW" altLang="en-US" sz="1600" b="1" dirty="0"/>
              </a:p>
            </p:txBody>
          </p:sp>
          <p:sp>
            <p:nvSpPr>
              <p:cNvPr id="215" name="文字方塊 214">
                <a:extLst>
                  <a:ext uri="{FF2B5EF4-FFF2-40B4-BE49-F238E27FC236}">
                    <a16:creationId xmlns:a16="http://schemas.microsoft.com/office/drawing/2014/main" id="{5346C5B1-01D3-F7B7-336F-11E4EC212B1D}"/>
                  </a:ext>
                </a:extLst>
              </p:cNvPr>
              <p:cNvSpPr txBox="1"/>
              <p:nvPr/>
            </p:nvSpPr>
            <p:spPr>
              <a:xfrm>
                <a:off x="3400597" y="4633482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dirty="0">
                    <a:latin typeface="Arial" panose="020B0604020202020204" pitchFamily="34" charset="0"/>
                  </a:rPr>
                  <a:t>地獄道</a:t>
                </a:r>
                <a:endParaRPr lang="zh-TW" altLang="en-US" sz="1600" b="1" dirty="0"/>
              </a:p>
            </p:txBody>
          </p:sp>
          <p:sp>
            <p:nvSpPr>
              <p:cNvPr id="216" name="文字方塊 215">
                <a:extLst>
                  <a:ext uri="{FF2B5EF4-FFF2-40B4-BE49-F238E27FC236}">
                    <a16:creationId xmlns:a16="http://schemas.microsoft.com/office/drawing/2014/main" id="{1B07A642-E55B-73FC-6EA6-EB1FB0061068}"/>
                  </a:ext>
                </a:extLst>
              </p:cNvPr>
              <p:cNvSpPr txBox="1"/>
              <p:nvPr/>
            </p:nvSpPr>
            <p:spPr>
              <a:xfrm>
                <a:off x="3400597" y="4053439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餓鬼道</a:t>
                </a:r>
                <a:endParaRPr lang="zh-TW" altLang="en-US" sz="1600" b="1" dirty="0"/>
              </a:p>
            </p:txBody>
          </p:sp>
          <p:sp>
            <p:nvSpPr>
              <p:cNvPr id="217" name="文字方塊 216">
                <a:extLst>
                  <a:ext uri="{FF2B5EF4-FFF2-40B4-BE49-F238E27FC236}">
                    <a16:creationId xmlns:a16="http://schemas.microsoft.com/office/drawing/2014/main" id="{39D50AD6-1F75-5196-D3C9-AF4F45983292}"/>
                  </a:ext>
                </a:extLst>
              </p:cNvPr>
              <p:cNvSpPr txBox="1"/>
              <p:nvPr/>
            </p:nvSpPr>
            <p:spPr>
              <a:xfrm>
                <a:off x="3400597" y="3473397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人道</a:t>
                </a:r>
                <a:endParaRPr lang="zh-TW" altLang="en-US" sz="1600" b="1" dirty="0"/>
              </a:p>
            </p:txBody>
          </p:sp>
          <p:sp>
            <p:nvSpPr>
              <p:cNvPr id="218" name="文字方塊 217">
                <a:extLst>
                  <a:ext uri="{FF2B5EF4-FFF2-40B4-BE49-F238E27FC236}">
                    <a16:creationId xmlns:a16="http://schemas.microsoft.com/office/drawing/2014/main" id="{6745C7A4-DE9A-ACB5-E6DE-F31583A9CBC7}"/>
                  </a:ext>
                </a:extLst>
              </p:cNvPr>
              <p:cNvSpPr txBox="1"/>
              <p:nvPr/>
            </p:nvSpPr>
            <p:spPr>
              <a:xfrm>
                <a:off x="3400597" y="3763418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阿修羅道</a:t>
                </a:r>
                <a:endParaRPr lang="zh-TW" altLang="en-US" sz="1600" b="1" dirty="0"/>
              </a:p>
            </p:txBody>
          </p:sp>
        </p:grpSp>
        <p:grpSp>
          <p:nvGrpSpPr>
            <p:cNvPr id="202" name="群組 201">
              <a:extLst>
                <a:ext uri="{FF2B5EF4-FFF2-40B4-BE49-F238E27FC236}">
                  <a16:creationId xmlns:a16="http://schemas.microsoft.com/office/drawing/2014/main" id="{A16BB442-57A0-BB1A-DD48-063F097DD130}"/>
                </a:ext>
              </a:extLst>
            </p:cNvPr>
            <p:cNvGrpSpPr/>
            <p:nvPr/>
          </p:nvGrpSpPr>
          <p:grpSpPr>
            <a:xfrm>
              <a:off x="6359235" y="3377382"/>
              <a:ext cx="1960633" cy="1858218"/>
              <a:chOff x="1879330" y="3412436"/>
              <a:chExt cx="1905180" cy="1762996"/>
            </a:xfrm>
          </p:grpSpPr>
          <p:grpSp>
            <p:nvGrpSpPr>
              <p:cNvPr id="206" name="群組 205">
                <a:extLst>
                  <a:ext uri="{FF2B5EF4-FFF2-40B4-BE49-F238E27FC236}">
                    <a16:creationId xmlns:a16="http://schemas.microsoft.com/office/drawing/2014/main" id="{E2514528-8420-55A5-8499-C7CB372C632E}"/>
                  </a:ext>
                </a:extLst>
              </p:cNvPr>
              <p:cNvGrpSpPr/>
              <p:nvPr/>
            </p:nvGrpSpPr>
            <p:grpSpPr>
              <a:xfrm>
                <a:off x="1879330" y="3412436"/>
                <a:ext cx="1905180" cy="1762996"/>
                <a:chOff x="679564" y="3520502"/>
                <a:chExt cx="1539932" cy="1762996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DBB42223-524F-740C-3C54-F2636987CAD8}"/>
                    </a:ext>
                  </a:extLst>
                </p:cNvPr>
                <p:cNvSpPr txBox="1"/>
                <p:nvPr/>
              </p:nvSpPr>
              <p:spPr>
                <a:xfrm>
                  <a:off x="679564" y="4962293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四天王天</a:t>
                  </a:r>
                  <a:endParaRPr lang="zh-TW" altLang="en-US" sz="1600" b="1" dirty="0"/>
                </a:p>
              </p:txBody>
            </p:sp>
            <p:sp>
              <p:nvSpPr>
                <p:cNvPr id="209" name="文字方塊 208">
                  <a:extLst>
                    <a:ext uri="{FF2B5EF4-FFF2-40B4-BE49-F238E27FC236}">
                      <a16:creationId xmlns:a16="http://schemas.microsoft.com/office/drawing/2014/main" id="{97E2372B-C7F4-D1ED-0075-AA4C8AF529E4}"/>
                    </a:ext>
                  </a:extLst>
                </p:cNvPr>
                <p:cNvSpPr txBox="1"/>
                <p:nvPr/>
              </p:nvSpPr>
              <p:spPr>
                <a:xfrm>
                  <a:off x="679564" y="4385576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夜摩天</a:t>
                  </a:r>
                  <a:endParaRPr lang="zh-TW" altLang="en-US" sz="1600" b="1" dirty="0"/>
                </a:p>
              </p:txBody>
            </p:sp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DD4A788F-84C8-3F85-B9D8-AF8E0CF04E41}"/>
                    </a:ext>
                  </a:extLst>
                </p:cNvPr>
                <p:cNvSpPr txBox="1"/>
                <p:nvPr/>
              </p:nvSpPr>
              <p:spPr>
                <a:xfrm>
                  <a:off x="679564" y="4673934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</a:rPr>
                    <a:t>忉利天</a:t>
                  </a:r>
                  <a:endParaRPr lang="zh-TW" altLang="en-US" sz="16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CD3A7D26-8CA3-BB81-8547-25E424DF9F59}"/>
                    </a:ext>
                  </a:extLst>
                </p:cNvPr>
                <p:cNvSpPr txBox="1"/>
                <p:nvPr/>
              </p:nvSpPr>
              <p:spPr>
                <a:xfrm>
                  <a:off x="679564" y="4097218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dirty="0">
                      <a:latin typeface="Arial" panose="020B0604020202020204" pitchFamily="34" charset="0"/>
                    </a:rPr>
                    <a:t>兜率</a:t>
                  </a:r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天</a:t>
                  </a:r>
                  <a:endParaRPr lang="zh-TW" altLang="en-US" sz="1600" b="1" dirty="0"/>
                </a:p>
              </p:txBody>
            </p:sp>
            <p:sp>
              <p:nvSpPr>
                <p:cNvPr id="212" name="文字方塊 211">
                  <a:extLst>
                    <a:ext uri="{FF2B5EF4-FFF2-40B4-BE49-F238E27FC236}">
                      <a16:creationId xmlns:a16="http://schemas.microsoft.com/office/drawing/2014/main" id="{E14D21D2-3230-3D0B-986D-B9FB215B64EE}"/>
                    </a:ext>
                  </a:extLst>
                </p:cNvPr>
                <p:cNvSpPr txBox="1"/>
                <p:nvPr/>
              </p:nvSpPr>
              <p:spPr>
                <a:xfrm>
                  <a:off x="679564" y="3520502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他化自在天</a:t>
                  </a:r>
                  <a:endParaRPr lang="zh-TW" altLang="en-US" sz="1600" b="1" dirty="0"/>
                </a:p>
              </p:txBody>
            </p:sp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65CABCF4-8A18-7B8F-AD3C-A4FC68B2DC5E}"/>
                    </a:ext>
                  </a:extLst>
                </p:cNvPr>
                <p:cNvSpPr txBox="1"/>
                <p:nvPr/>
              </p:nvSpPr>
              <p:spPr>
                <a:xfrm>
                  <a:off x="679564" y="3808860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化樂天</a:t>
                  </a:r>
                  <a:endParaRPr lang="zh-TW" altLang="en-US" sz="1600" b="1" dirty="0"/>
                </a:p>
              </p:txBody>
            </p:sp>
          </p:grpSp>
          <p:sp>
            <p:nvSpPr>
              <p:cNvPr id="207" name="文字方塊 206">
                <a:extLst>
                  <a:ext uri="{FF2B5EF4-FFF2-40B4-BE49-F238E27FC236}">
                    <a16:creationId xmlns:a16="http://schemas.microsoft.com/office/drawing/2014/main" id="{1E8F7412-AEDC-C8A0-036B-C78204825F1B}"/>
                  </a:ext>
                </a:extLst>
              </p:cNvPr>
              <p:cNvSpPr txBox="1"/>
              <p:nvPr/>
            </p:nvSpPr>
            <p:spPr>
              <a:xfrm>
                <a:off x="3371893" y="3446026"/>
                <a:ext cx="400110" cy="172574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>
                  <a:defRPr sz="1400" b="0" i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 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欲 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界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六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天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03" name="直線接點 202">
              <a:extLst>
                <a:ext uri="{FF2B5EF4-FFF2-40B4-BE49-F238E27FC236}">
                  <a16:creationId xmlns:a16="http://schemas.microsoft.com/office/drawing/2014/main" id="{EB14521F-89DE-0FBA-3E54-D377011ED211}"/>
                </a:ext>
              </a:extLst>
            </p:cNvPr>
            <p:cNvCxnSpPr>
              <a:cxnSpLocks/>
            </p:cNvCxnSpPr>
            <p:nvPr/>
          </p:nvCxnSpPr>
          <p:spPr>
            <a:xfrm>
              <a:off x="6437793" y="5230101"/>
              <a:ext cx="188207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接點 203">
              <a:extLst>
                <a:ext uri="{FF2B5EF4-FFF2-40B4-BE49-F238E27FC236}">
                  <a16:creationId xmlns:a16="http://schemas.microsoft.com/office/drawing/2014/main" id="{951C8702-BC19-F69C-8CF2-F45439BDAC91}"/>
                </a:ext>
              </a:extLst>
            </p:cNvPr>
            <p:cNvCxnSpPr>
              <a:cxnSpLocks/>
            </p:cNvCxnSpPr>
            <p:nvPr/>
          </p:nvCxnSpPr>
          <p:spPr>
            <a:xfrm>
              <a:off x="6367525" y="3371214"/>
              <a:ext cx="0" cy="34769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接點 204">
              <a:extLst>
                <a:ext uri="{FF2B5EF4-FFF2-40B4-BE49-F238E27FC236}">
                  <a16:creationId xmlns:a16="http://schemas.microsoft.com/office/drawing/2014/main" id="{9EE12A94-75B7-EB6A-E2BB-9D020007FC35}"/>
                </a:ext>
              </a:extLst>
            </p:cNvPr>
            <p:cNvCxnSpPr>
              <a:cxnSpLocks/>
            </p:cNvCxnSpPr>
            <p:nvPr/>
          </p:nvCxnSpPr>
          <p:spPr>
            <a:xfrm>
              <a:off x="6449872" y="4302682"/>
              <a:ext cx="173128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群組 218">
            <a:extLst>
              <a:ext uri="{FF2B5EF4-FFF2-40B4-BE49-F238E27FC236}">
                <a16:creationId xmlns:a16="http://schemas.microsoft.com/office/drawing/2014/main" id="{45E858AB-7284-AFF5-5B1D-4B505861C08D}"/>
              </a:ext>
            </a:extLst>
          </p:cNvPr>
          <p:cNvGrpSpPr/>
          <p:nvPr/>
        </p:nvGrpSpPr>
        <p:grpSpPr>
          <a:xfrm>
            <a:off x="2429609" y="1901604"/>
            <a:ext cx="1821248" cy="3319771"/>
            <a:chOff x="5834553" y="837574"/>
            <a:chExt cx="2159667" cy="3319771"/>
          </a:xfrm>
        </p:grpSpPr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D4C6BA39-8B64-093A-B495-38467CF36E31}"/>
                </a:ext>
              </a:extLst>
            </p:cNvPr>
            <p:cNvSpPr txBox="1"/>
            <p:nvPr/>
          </p:nvSpPr>
          <p:spPr>
            <a:xfrm>
              <a:off x="6179745" y="2161308"/>
              <a:ext cx="1499296" cy="19960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dirty="0"/>
                <a:t>六</a:t>
              </a:r>
              <a:endParaRPr lang="en-US" altLang="zh-TW" b="1" dirty="0"/>
            </a:p>
            <a:p>
              <a:endParaRPr lang="en-US" altLang="zh-TW" b="1" dirty="0"/>
            </a:p>
            <a:p>
              <a:r>
                <a:rPr lang="zh-TW" altLang="en-US" b="1" dirty="0"/>
                <a:t>凡</a:t>
              </a:r>
            </a:p>
          </p:txBody>
        </p:sp>
        <p:sp>
          <p:nvSpPr>
            <p:cNvPr id="221" name="文字方塊 220">
              <a:extLst>
                <a:ext uri="{FF2B5EF4-FFF2-40B4-BE49-F238E27FC236}">
                  <a16:creationId xmlns:a16="http://schemas.microsoft.com/office/drawing/2014/main" id="{4D33E936-AABC-9476-7F07-FE951B1A5B27}"/>
                </a:ext>
              </a:extLst>
            </p:cNvPr>
            <p:cNvSpPr txBox="1"/>
            <p:nvPr/>
          </p:nvSpPr>
          <p:spPr>
            <a:xfrm>
              <a:off x="6179747" y="839586"/>
              <a:ext cx="1489437" cy="1325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dirty="0"/>
                <a:t>四</a:t>
              </a:r>
              <a:endParaRPr lang="en-US" altLang="zh-TW" b="1" dirty="0"/>
            </a:p>
            <a:p>
              <a:r>
                <a:rPr lang="zh-TW" altLang="en-US" b="1" dirty="0"/>
                <a:t>聖</a:t>
              </a:r>
            </a:p>
          </p:txBody>
        </p:sp>
        <p:grpSp>
          <p:nvGrpSpPr>
            <p:cNvPr id="222" name="群組 221">
              <a:extLst>
                <a:ext uri="{FF2B5EF4-FFF2-40B4-BE49-F238E27FC236}">
                  <a16:creationId xmlns:a16="http://schemas.microsoft.com/office/drawing/2014/main" id="{1F8B2EEC-3706-57DF-6175-61C6A7D4DB2D}"/>
                </a:ext>
              </a:extLst>
            </p:cNvPr>
            <p:cNvGrpSpPr/>
            <p:nvPr/>
          </p:nvGrpSpPr>
          <p:grpSpPr>
            <a:xfrm>
              <a:off x="6593694" y="2188079"/>
              <a:ext cx="1066279" cy="1957416"/>
              <a:chOff x="1323425" y="4715149"/>
              <a:chExt cx="1842110" cy="1957416"/>
            </a:xfrm>
          </p:grpSpPr>
          <p:sp>
            <p:nvSpPr>
              <p:cNvPr id="231" name="文字方塊 230">
                <a:extLst>
                  <a:ext uri="{FF2B5EF4-FFF2-40B4-BE49-F238E27FC236}">
                    <a16:creationId xmlns:a16="http://schemas.microsoft.com/office/drawing/2014/main" id="{B75DCAB6-3592-53C0-5467-C4B31149CBBA}"/>
                  </a:ext>
                </a:extLst>
              </p:cNvPr>
              <p:cNvSpPr txBox="1"/>
              <p:nvPr/>
            </p:nvSpPr>
            <p:spPr>
              <a:xfrm>
                <a:off x="1327115" y="6010237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畜生</a:t>
                </a:r>
                <a:endParaRPr lang="zh-TW" altLang="en-US" sz="1600" b="1" dirty="0"/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F9939FEE-B3ED-3961-0948-C963352D0D44}"/>
                  </a:ext>
                </a:extLst>
              </p:cNvPr>
              <p:cNvSpPr txBox="1"/>
              <p:nvPr/>
            </p:nvSpPr>
            <p:spPr>
              <a:xfrm>
                <a:off x="1327115" y="6334011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Arial" panose="020B0604020202020204" pitchFamily="34" charset="0"/>
                  </a:rPr>
                  <a:t>地獄</a:t>
                </a:r>
                <a:endParaRPr lang="zh-TW" altLang="en-US" sz="1600" b="1" dirty="0"/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A0E5EBFD-83CF-1788-B140-12FF30853104}"/>
                  </a:ext>
                </a:extLst>
              </p:cNvPr>
              <p:cNvSpPr txBox="1"/>
              <p:nvPr/>
            </p:nvSpPr>
            <p:spPr>
              <a:xfrm>
                <a:off x="1327115" y="5686465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餓鬼</a:t>
                </a:r>
                <a:endParaRPr lang="zh-TW" altLang="en-US" sz="1600" b="1" dirty="0"/>
              </a:p>
            </p:txBody>
          </p:sp>
          <p:sp>
            <p:nvSpPr>
              <p:cNvPr id="234" name="文字方塊 233">
                <a:extLst>
                  <a:ext uri="{FF2B5EF4-FFF2-40B4-BE49-F238E27FC236}">
                    <a16:creationId xmlns:a16="http://schemas.microsoft.com/office/drawing/2014/main" id="{06CAAB6F-E369-8AEF-DD03-BEAAC3843AE9}"/>
                  </a:ext>
                </a:extLst>
              </p:cNvPr>
              <p:cNvSpPr txBox="1"/>
              <p:nvPr/>
            </p:nvSpPr>
            <p:spPr>
              <a:xfrm>
                <a:off x="1327115" y="5038921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人</a:t>
                </a:r>
                <a:endParaRPr lang="zh-TW" altLang="en-US" sz="1600" b="1" dirty="0"/>
              </a:p>
            </p:txBody>
          </p:sp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0E03151C-7EF5-41A1-85E4-BDA0EEA9905B}"/>
                  </a:ext>
                </a:extLst>
              </p:cNvPr>
              <p:cNvSpPr txBox="1"/>
              <p:nvPr/>
            </p:nvSpPr>
            <p:spPr>
              <a:xfrm>
                <a:off x="1327115" y="5362693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阿修羅</a:t>
                </a:r>
                <a:endParaRPr lang="zh-TW" altLang="en-US" sz="1600" b="1" dirty="0"/>
              </a:p>
            </p:txBody>
          </p:sp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456ED1E3-3891-9D13-7623-FB1F8E2A5A4D}"/>
                  </a:ext>
                </a:extLst>
              </p:cNvPr>
              <p:cNvSpPr txBox="1"/>
              <p:nvPr/>
            </p:nvSpPr>
            <p:spPr>
              <a:xfrm>
                <a:off x="1323425" y="4715149"/>
                <a:ext cx="1842110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>
                <a:defPPr>
                  <a:defRPr lang="zh-TW"/>
                </a:defPPr>
                <a:lvl1pPr>
                  <a:defRPr sz="1600" b="1" i="0">
                    <a:effectLst/>
                    <a:latin typeface="Open Sans" panose="020B0606030504020204" pitchFamily="34" charset="0"/>
                  </a:defRPr>
                </a:lvl1pPr>
              </a:lstStyle>
              <a:p>
                <a:pPr algn="ctr"/>
                <a:r>
                  <a:rPr lang="zh-TW" altLang="en-US" dirty="0"/>
                  <a:t>天</a:t>
                </a:r>
              </a:p>
            </p:txBody>
          </p:sp>
        </p:grpSp>
        <p:sp>
          <p:nvSpPr>
            <p:cNvPr id="223" name="文字方塊 222">
              <a:extLst>
                <a:ext uri="{FF2B5EF4-FFF2-40B4-BE49-F238E27FC236}">
                  <a16:creationId xmlns:a16="http://schemas.microsoft.com/office/drawing/2014/main" id="{707751B1-4414-9B9C-B1B0-593EF11D7483}"/>
                </a:ext>
              </a:extLst>
            </p:cNvPr>
            <p:cNvSpPr txBox="1"/>
            <p:nvPr/>
          </p:nvSpPr>
          <p:spPr>
            <a:xfrm>
              <a:off x="7661970" y="3266901"/>
              <a:ext cx="332250" cy="8902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>
              <a:defPPr>
                <a:defRPr lang="zh-TW"/>
              </a:defPPr>
              <a:lvl1pPr>
                <a:defRPr b="1"/>
              </a:lvl1pPr>
            </a:lstStyle>
            <a:p>
              <a:pPr algn="ctr"/>
              <a:r>
                <a:rPr lang="zh-TW" altLang="en-US" sz="1600" dirty="0"/>
                <a:t>三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惡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道</a:t>
              </a:r>
              <a:endParaRPr lang="en-US" altLang="zh-TW" sz="1600" dirty="0"/>
            </a:p>
          </p:txBody>
        </p:sp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73BA62B-5258-9751-ED7E-F3461C30E69A}"/>
                </a:ext>
              </a:extLst>
            </p:cNvPr>
            <p:cNvSpPr txBox="1"/>
            <p:nvPr/>
          </p:nvSpPr>
          <p:spPr>
            <a:xfrm>
              <a:off x="5834553" y="837574"/>
              <a:ext cx="373163" cy="33187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pPr algn="ctr"/>
              <a:r>
                <a:rPr lang="zh-TW" altLang="en-US" b="1" dirty="0"/>
                <a:t>十</a:t>
              </a:r>
              <a:endParaRPr lang="en-US" altLang="zh-TW" b="1" dirty="0"/>
            </a:p>
            <a:p>
              <a:pPr algn="ctr"/>
              <a:endParaRPr lang="en-US" altLang="zh-TW" b="1" dirty="0"/>
            </a:p>
            <a:p>
              <a:pPr algn="ctr"/>
              <a:r>
                <a:rPr lang="zh-TW" altLang="en-US" b="1" dirty="0"/>
                <a:t>法</a:t>
              </a:r>
              <a:endParaRPr lang="en-US" altLang="zh-TW" b="1" dirty="0"/>
            </a:p>
            <a:p>
              <a:pPr algn="ctr"/>
              <a:endParaRPr lang="en-US" altLang="zh-TW" b="1" dirty="0"/>
            </a:p>
            <a:p>
              <a:pPr algn="ctr"/>
              <a:r>
                <a:rPr lang="zh-TW" altLang="en-US" b="1" dirty="0"/>
                <a:t>界</a:t>
              </a:r>
            </a:p>
          </p:txBody>
        </p:sp>
        <p:grpSp>
          <p:nvGrpSpPr>
            <p:cNvPr id="225" name="群組 224">
              <a:extLst>
                <a:ext uri="{FF2B5EF4-FFF2-40B4-BE49-F238E27FC236}">
                  <a16:creationId xmlns:a16="http://schemas.microsoft.com/office/drawing/2014/main" id="{6B79DEC1-C042-94A1-BE7D-E13BB2C580C2}"/>
                </a:ext>
              </a:extLst>
            </p:cNvPr>
            <p:cNvGrpSpPr/>
            <p:nvPr/>
          </p:nvGrpSpPr>
          <p:grpSpPr>
            <a:xfrm>
              <a:off x="6613564" y="847900"/>
              <a:ext cx="1055898" cy="1276889"/>
              <a:chOff x="1334981" y="108156"/>
              <a:chExt cx="1883230" cy="1187152"/>
            </a:xfrm>
          </p:grpSpPr>
          <p:sp>
            <p:nvSpPr>
              <p:cNvPr id="227" name="文字方塊 226">
                <a:extLst>
                  <a:ext uri="{FF2B5EF4-FFF2-40B4-BE49-F238E27FC236}">
                    <a16:creationId xmlns:a16="http://schemas.microsoft.com/office/drawing/2014/main" id="{07CD525A-7330-7446-F5A3-642A9D354821}"/>
                  </a:ext>
                </a:extLst>
              </p:cNvPr>
              <p:cNvSpPr txBox="1"/>
              <p:nvPr/>
            </p:nvSpPr>
            <p:spPr>
              <a:xfrm>
                <a:off x="1334981" y="980547"/>
                <a:ext cx="1883228" cy="3147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Arial" panose="020B0604020202020204" pitchFamily="34" charset="0"/>
                  </a:rPr>
                  <a:t>聲聞</a:t>
                </a:r>
                <a:endParaRPr lang="zh-TW" altLang="en-US" sz="1600" b="1" dirty="0"/>
              </a:p>
            </p:txBody>
          </p:sp>
          <p:sp>
            <p:nvSpPr>
              <p:cNvPr id="228" name="文字方塊 227">
                <a:extLst>
                  <a:ext uri="{FF2B5EF4-FFF2-40B4-BE49-F238E27FC236}">
                    <a16:creationId xmlns:a16="http://schemas.microsoft.com/office/drawing/2014/main" id="{839878DC-35F4-0E26-BE6E-0BC28BF2947B}"/>
                  </a:ext>
                </a:extLst>
              </p:cNvPr>
              <p:cNvSpPr txBox="1"/>
              <p:nvPr/>
            </p:nvSpPr>
            <p:spPr>
              <a:xfrm>
                <a:off x="1334981" y="108156"/>
                <a:ext cx="1883230" cy="3147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Arial" panose="020B0604020202020204" pitchFamily="34" charset="0"/>
                  </a:rPr>
                  <a:t>佛</a:t>
                </a:r>
                <a:endParaRPr lang="zh-TW" altLang="en-US" sz="1600" b="1" dirty="0"/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8C7CFE59-348A-7653-A001-07C5821F7878}"/>
                  </a:ext>
                </a:extLst>
              </p:cNvPr>
              <p:cNvSpPr txBox="1"/>
              <p:nvPr/>
            </p:nvSpPr>
            <p:spPr>
              <a:xfrm>
                <a:off x="1334981" y="398953"/>
                <a:ext cx="1883226" cy="3147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Arial" panose="020B0604020202020204" pitchFamily="34" charset="0"/>
                  </a:rPr>
                  <a:t>菩薩</a:t>
                </a:r>
                <a:endParaRPr lang="zh-TW" altLang="en-US" sz="1600" b="1" dirty="0"/>
              </a:p>
            </p:txBody>
          </p:sp>
          <p:sp>
            <p:nvSpPr>
              <p:cNvPr id="230" name="文字方塊 229">
                <a:extLst>
                  <a:ext uri="{FF2B5EF4-FFF2-40B4-BE49-F238E27FC236}">
                    <a16:creationId xmlns:a16="http://schemas.microsoft.com/office/drawing/2014/main" id="{5F43CA61-B778-5D67-D69D-AD9094C5DEB1}"/>
                  </a:ext>
                </a:extLst>
              </p:cNvPr>
              <p:cNvSpPr txBox="1"/>
              <p:nvPr/>
            </p:nvSpPr>
            <p:spPr>
              <a:xfrm>
                <a:off x="1334981" y="689751"/>
                <a:ext cx="1883226" cy="3147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Arial" panose="020B0604020202020204" pitchFamily="34" charset="0"/>
                  </a:rPr>
                  <a:t>緣覺</a:t>
                </a:r>
                <a:endParaRPr lang="zh-TW" altLang="en-US" sz="1600" b="1" dirty="0"/>
              </a:p>
            </p:txBody>
          </p:sp>
        </p:grp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6120AE9F-C804-D930-C86E-ADE6A69517DC}"/>
                </a:ext>
              </a:extLst>
            </p:cNvPr>
            <p:cNvCxnSpPr>
              <a:cxnSpLocks/>
            </p:cNvCxnSpPr>
            <p:nvPr/>
          </p:nvCxnSpPr>
          <p:spPr>
            <a:xfrm>
              <a:off x="6611114" y="839585"/>
              <a:ext cx="0" cy="330792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461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）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</a:rPr>
              <a:t>抉擇信仰（</a:t>
            </a:r>
            <a:r>
              <a:rPr lang="zh-TW" altLang="en-US" sz="5400" dirty="0">
                <a:solidFill>
                  <a:schemeClr val="tx1"/>
                </a:solidFill>
              </a:rPr>
              <a:t>三</a:t>
            </a:r>
            <a:r>
              <a:rPr lang="zh-TW" altLang="zh-TW" sz="5400" dirty="0">
                <a:solidFill>
                  <a:schemeClr val="tx1"/>
                </a:solidFill>
              </a:rPr>
              <a:t>）</a:t>
            </a:r>
            <a:endParaRPr lang="en-US" altLang="zh-TW" sz="5400" dirty="0">
              <a:solidFill>
                <a:schemeClr val="tx1"/>
              </a:solidFill>
            </a:endParaRPr>
          </a:p>
          <a:p>
            <a:r>
              <a:rPr lang="zh-TW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  <a:cs typeface="Times New Roman" panose="02020603050405020304" pitchFamily="18" charset="0"/>
              </a:rPr>
              <a:t>正信皈依三寶</a:t>
            </a:r>
            <a:endParaRPr lang="en-US" altLang="zh-TW" sz="4000" dirty="0">
              <a:solidFill>
                <a:schemeClr val="tx1"/>
              </a:solidFill>
              <a:latin typeface="Times New Roman" panose="02020603050405020304" pitchFamily="18" charset="0"/>
              <a:ea typeface="華康宗楷體 Std W7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704856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7883A1F-51CA-4779-32F9-13DC8F22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09" y="1944788"/>
            <a:ext cx="11145982" cy="282014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1C34781-2BEA-0C53-2A61-AE2D4B10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857" y="2035098"/>
            <a:ext cx="6411982" cy="3537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D77134D-9AAB-F0DE-1A73-E6C2AC54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25" y="2579871"/>
            <a:ext cx="1883827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AB5ECB0-7E6B-A7FA-EDD8-17AB753F7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97"/>
            <a:ext cx="12192000" cy="44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0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0ACEF5EA-4AAF-9D7F-AA88-33509DB6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65" y="1627500"/>
            <a:ext cx="9575765" cy="4292328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4D557238-0D13-DFB3-AD06-BA756FFE925C}"/>
              </a:ext>
            </a:extLst>
          </p:cNvPr>
          <p:cNvGrpSpPr/>
          <p:nvPr/>
        </p:nvGrpSpPr>
        <p:grpSpPr>
          <a:xfrm>
            <a:off x="155790" y="2128250"/>
            <a:ext cx="2099731" cy="3503220"/>
            <a:chOff x="6088305" y="2873624"/>
            <a:chExt cx="2099731" cy="3503220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26BED8E8-F526-BE6C-DE53-0FBBB257EDA3}"/>
                </a:ext>
              </a:extLst>
            </p:cNvPr>
            <p:cNvSpPr txBox="1"/>
            <p:nvPr/>
          </p:nvSpPr>
          <p:spPr>
            <a:xfrm>
              <a:off x="6088305" y="2873624"/>
              <a:ext cx="2099731" cy="350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欲</a:t>
              </a:r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界</a:t>
              </a:r>
              <a:endParaRPr lang="zh-TW" altLang="en-US" b="1" dirty="0"/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CE57DBAA-5221-44F4-B298-2282A69FB699}"/>
                </a:ext>
              </a:extLst>
            </p:cNvPr>
            <p:cNvGrpSpPr/>
            <p:nvPr/>
          </p:nvGrpSpPr>
          <p:grpSpPr>
            <a:xfrm>
              <a:off x="6522571" y="4778117"/>
              <a:ext cx="1640527" cy="1595190"/>
              <a:chOff x="3400597" y="3473397"/>
              <a:chExt cx="1539932" cy="1472627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5019A1C5-4312-3164-9661-6B7B9A3F16AC}"/>
                  </a:ext>
                </a:extLst>
              </p:cNvPr>
              <p:cNvSpPr txBox="1"/>
              <p:nvPr/>
            </p:nvSpPr>
            <p:spPr>
              <a:xfrm>
                <a:off x="3400597" y="4343460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畜生道</a:t>
                </a:r>
                <a:endParaRPr lang="zh-TW" altLang="en-US" sz="1600" b="1" dirty="0"/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D1EF5AB-CB68-A5DA-1725-F40CE1C8E532}"/>
                  </a:ext>
                </a:extLst>
              </p:cNvPr>
              <p:cNvSpPr txBox="1"/>
              <p:nvPr/>
            </p:nvSpPr>
            <p:spPr>
              <a:xfrm>
                <a:off x="3400597" y="4633482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dirty="0">
                    <a:latin typeface="Arial" panose="020B0604020202020204" pitchFamily="34" charset="0"/>
                  </a:rPr>
                  <a:t>地獄道</a:t>
                </a:r>
                <a:endParaRPr lang="zh-TW" altLang="en-US" sz="1600" b="1" dirty="0"/>
              </a:p>
            </p:txBody>
          </p: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A9181AF3-E201-0D84-9883-A65ED698357D}"/>
                  </a:ext>
                </a:extLst>
              </p:cNvPr>
              <p:cNvSpPr txBox="1"/>
              <p:nvPr/>
            </p:nvSpPr>
            <p:spPr>
              <a:xfrm>
                <a:off x="3400597" y="4053439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solidFill>
                      <a:srgbClr val="FF0000"/>
                    </a:solidFill>
                    <a:effectLst/>
                    <a:latin typeface="Open Sans" panose="020B0606030504020204" pitchFamily="34" charset="0"/>
                  </a:rPr>
                  <a:t>餓鬼道</a:t>
                </a:r>
                <a:endParaRPr lang="zh-TW" alt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B56BA920-1B64-74F6-E0EE-D6A76C4A554B}"/>
                  </a:ext>
                </a:extLst>
              </p:cNvPr>
              <p:cNvSpPr txBox="1"/>
              <p:nvPr/>
            </p:nvSpPr>
            <p:spPr>
              <a:xfrm>
                <a:off x="3400597" y="3473397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人道</a:t>
                </a:r>
                <a:endParaRPr lang="zh-TW" altLang="en-US" sz="1600" b="1" dirty="0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DCD9D3DB-770F-E53C-4F46-8CFC24D5523B}"/>
                  </a:ext>
                </a:extLst>
              </p:cNvPr>
              <p:cNvSpPr txBox="1"/>
              <p:nvPr/>
            </p:nvSpPr>
            <p:spPr>
              <a:xfrm>
                <a:off x="3400597" y="3763418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阿修羅道</a:t>
                </a:r>
                <a:endParaRPr lang="zh-TW" altLang="en-US" sz="1600" b="1" dirty="0"/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6C9A4B9B-4B80-4933-4BC9-702170FF361E}"/>
                </a:ext>
              </a:extLst>
            </p:cNvPr>
            <p:cNvGrpSpPr/>
            <p:nvPr/>
          </p:nvGrpSpPr>
          <p:grpSpPr>
            <a:xfrm>
              <a:off x="6518879" y="2896226"/>
              <a:ext cx="1660845" cy="1858218"/>
              <a:chOff x="1879330" y="3412436"/>
              <a:chExt cx="1905180" cy="1762996"/>
            </a:xfrm>
          </p:grpSpPr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787BFA44-D566-B76C-68A6-DA9B9C7A6F2C}"/>
                  </a:ext>
                </a:extLst>
              </p:cNvPr>
              <p:cNvGrpSpPr/>
              <p:nvPr/>
            </p:nvGrpSpPr>
            <p:grpSpPr>
              <a:xfrm>
                <a:off x="1879330" y="3412436"/>
                <a:ext cx="1905180" cy="1762996"/>
                <a:chOff x="679564" y="3520502"/>
                <a:chExt cx="1539932" cy="1762996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57128039-2A0E-77F9-A955-9BFC911AE3AD}"/>
                    </a:ext>
                  </a:extLst>
                </p:cNvPr>
                <p:cNvSpPr txBox="1"/>
                <p:nvPr/>
              </p:nvSpPr>
              <p:spPr>
                <a:xfrm>
                  <a:off x="679564" y="4962293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</a:rPr>
                    <a:t>四天王天</a:t>
                  </a:r>
                  <a:endParaRPr lang="zh-TW" altLang="en-US" sz="16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14DB0BD0-B3F6-5ABD-C40E-F6396CDCC43F}"/>
                    </a:ext>
                  </a:extLst>
                </p:cNvPr>
                <p:cNvSpPr txBox="1"/>
                <p:nvPr/>
              </p:nvSpPr>
              <p:spPr>
                <a:xfrm>
                  <a:off x="679564" y="4385576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夜摩天</a:t>
                  </a:r>
                  <a:endParaRPr lang="zh-TW" altLang="en-US" sz="1600" b="1" dirty="0"/>
                </a:p>
              </p:txBody>
            </p:sp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F9051465-3ADA-4E6A-6FFB-DE9C7CC05281}"/>
                    </a:ext>
                  </a:extLst>
                </p:cNvPr>
                <p:cNvSpPr txBox="1"/>
                <p:nvPr/>
              </p:nvSpPr>
              <p:spPr>
                <a:xfrm>
                  <a:off x="679564" y="4673934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忉利天</a:t>
                  </a:r>
                  <a:endParaRPr lang="zh-TW" altLang="en-US" sz="1600" b="1" dirty="0"/>
                </a:p>
              </p:txBody>
            </p:sp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3AADC79C-4929-11ED-1EE3-570969795F0A}"/>
                    </a:ext>
                  </a:extLst>
                </p:cNvPr>
                <p:cNvSpPr txBox="1"/>
                <p:nvPr/>
              </p:nvSpPr>
              <p:spPr>
                <a:xfrm>
                  <a:off x="679564" y="4097218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dirty="0">
                      <a:latin typeface="Arial" panose="020B0604020202020204" pitchFamily="34" charset="0"/>
                    </a:rPr>
                    <a:t>兜率</a:t>
                  </a:r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天</a:t>
                  </a:r>
                  <a:endParaRPr lang="zh-TW" altLang="en-US" sz="1600" b="1" dirty="0"/>
                </a:p>
              </p:txBody>
            </p:sp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40015802-A6EB-EF65-260A-9405C8196814}"/>
                    </a:ext>
                  </a:extLst>
                </p:cNvPr>
                <p:cNvSpPr txBox="1"/>
                <p:nvPr/>
              </p:nvSpPr>
              <p:spPr>
                <a:xfrm>
                  <a:off x="679564" y="3520502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他化自在天</a:t>
                  </a:r>
                  <a:endParaRPr lang="zh-TW" altLang="en-US" sz="1600" b="1" dirty="0"/>
                </a:p>
              </p:txBody>
            </p:sp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A01BF2A4-6DAE-6DE7-C806-D87BC9D61B2F}"/>
                    </a:ext>
                  </a:extLst>
                </p:cNvPr>
                <p:cNvSpPr txBox="1"/>
                <p:nvPr/>
              </p:nvSpPr>
              <p:spPr>
                <a:xfrm>
                  <a:off x="679564" y="3808860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化樂天</a:t>
                  </a:r>
                  <a:endParaRPr lang="zh-TW" altLang="en-US" sz="1600" b="1" dirty="0"/>
                </a:p>
              </p:txBody>
            </p:sp>
          </p:grp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BD6886E3-D3C5-715B-00CB-629EEEA3E8D2}"/>
                  </a:ext>
                </a:extLst>
              </p:cNvPr>
              <p:cNvSpPr txBox="1"/>
              <p:nvPr/>
            </p:nvSpPr>
            <p:spPr>
              <a:xfrm>
                <a:off x="3371893" y="3446026"/>
                <a:ext cx="400110" cy="172574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>
                  <a:defRPr sz="1400" b="0" i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  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欲  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界 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六 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天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C1E36470-3EED-C091-A0F5-FFE25EAF4C22}"/>
                </a:ext>
              </a:extLst>
            </p:cNvPr>
            <p:cNvCxnSpPr>
              <a:cxnSpLocks/>
            </p:cNvCxnSpPr>
            <p:nvPr/>
          </p:nvCxnSpPr>
          <p:spPr>
            <a:xfrm>
              <a:off x="6530258" y="4748945"/>
              <a:ext cx="164946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9A971CAD-55EB-DA43-678F-7434251F927C}"/>
                </a:ext>
              </a:extLst>
            </p:cNvPr>
            <p:cNvCxnSpPr>
              <a:cxnSpLocks/>
            </p:cNvCxnSpPr>
            <p:nvPr/>
          </p:nvCxnSpPr>
          <p:spPr>
            <a:xfrm>
              <a:off x="6519674" y="2890058"/>
              <a:ext cx="0" cy="34769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6CF09862-2B20-D7E2-17C5-D70DDEE5CDA5}"/>
                </a:ext>
              </a:extLst>
            </p:cNvPr>
            <p:cNvCxnSpPr>
              <a:cxnSpLocks/>
            </p:cNvCxnSpPr>
            <p:nvPr/>
          </p:nvCxnSpPr>
          <p:spPr>
            <a:xfrm>
              <a:off x="6540844" y="3821526"/>
              <a:ext cx="151731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F54C6D1-9555-C0C8-8CA3-F41C52B0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16" y="3859136"/>
            <a:ext cx="3070526" cy="3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2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E8F9454-D336-6B07-C3E5-61997CF4A67A}"/>
              </a:ext>
            </a:extLst>
          </p:cNvPr>
          <p:cNvGrpSpPr/>
          <p:nvPr/>
        </p:nvGrpSpPr>
        <p:grpSpPr>
          <a:xfrm>
            <a:off x="155790" y="2128250"/>
            <a:ext cx="2099731" cy="3503220"/>
            <a:chOff x="6088305" y="2873624"/>
            <a:chExt cx="2099731" cy="350322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314CCB26-6976-7E1A-CDE8-5FD9B87D1FCE}"/>
                </a:ext>
              </a:extLst>
            </p:cNvPr>
            <p:cNvSpPr txBox="1"/>
            <p:nvPr/>
          </p:nvSpPr>
          <p:spPr>
            <a:xfrm>
              <a:off x="6088305" y="2873624"/>
              <a:ext cx="2099731" cy="350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欲</a:t>
              </a:r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界</a:t>
              </a:r>
              <a:endParaRPr lang="zh-TW" altLang="en-US" b="1" dirty="0"/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6F94703-7BD5-3304-A9BA-45E419688D88}"/>
                </a:ext>
              </a:extLst>
            </p:cNvPr>
            <p:cNvGrpSpPr/>
            <p:nvPr/>
          </p:nvGrpSpPr>
          <p:grpSpPr>
            <a:xfrm>
              <a:off x="6522571" y="4778117"/>
              <a:ext cx="1640527" cy="1595190"/>
              <a:chOff x="3400597" y="3473397"/>
              <a:chExt cx="1539932" cy="1472627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74A95E1-0A4F-2DB9-6582-7A232F6E851B}"/>
                  </a:ext>
                </a:extLst>
              </p:cNvPr>
              <p:cNvSpPr txBox="1"/>
              <p:nvPr/>
            </p:nvSpPr>
            <p:spPr>
              <a:xfrm>
                <a:off x="3400597" y="4343460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畜生道</a:t>
                </a:r>
                <a:endParaRPr lang="zh-TW" altLang="en-US" sz="1600" b="1" dirty="0"/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333C2B5-A809-9F28-2AD6-BAC859889607}"/>
                  </a:ext>
                </a:extLst>
              </p:cNvPr>
              <p:cNvSpPr txBox="1"/>
              <p:nvPr/>
            </p:nvSpPr>
            <p:spPr>
              <a:xfrm>
                <a:off x="3400597" y="4633482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dirty="0">
                    <a:latin typeface="Arial" panose="020B0604020202020204" pitchFamily="34" charset="0"/>
                  </a:rPr>
                  <a:t>地獄道</a:t>
                </a:r>
                <a:endParaRPr lang="zh-TW" altLang="en-US" sz="1600" b="1" dirty="0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1F93AE9-0E38-0036-5B20-FC709BF0BA81}"/>
                  </a:ext>
                </a:extLst>
              </p:cNvPr>
              <p:cNvSpPr txBox="1"/>
              <p:nvPr/>
            </p:nvSpPr>
            <p:spPr>
              <a:xfrm>
                <a:off x="3400597" y="4053439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餓鬼道</a:t>
                </a:r>
                <a:endParaRPr lang="zh-TW" altLang="en-US" sz="1600" b="1" dirty="0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CAC309A-7D75-E5F1-9516-352849D48439}"/>
                  </a:ext>
                </a:extLst>
              </p:cNvPr>
              <p:cNvSpPr txBox="1"/>
              <p:nvPr/>
            </p:nvSpPr>
            <p:spPr>
              <a:xfrm>
                <a:off x="3400597" y="3473397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人道</a:t>
                </a:r>
                <a:endParaRPr lang="zh-TW" altLang="en-US" sz="1600" b="1" dirty="0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9D47D16-7F7F-4FD0-29F0-49FC36969DB7}"/>
                  </a:ext>
                </a:extLst>
              </p:cNvPr>
              <p:cNvSpPr txBox="1"/>
              <p:nvPr/>
            </p:nvSpPr>
            <p:spPr>
              <a:xfrm>
                <a:off x="3400597" y="3763418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阿修羅道</a:t>
                </a:r>
                <a:endParaRPr lang="zh-TW" altLang="en-US" sz="1600" b="1" dirty="0"/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6FA869F-9799-0D1D-BD2C-3F04FC764BB5}"/>
                </a:ext>
              </a:extLst>
            </p:cNvPr>
            <p:cNvGrpSpPr/>
            <p:nvPr/>
          </p:nvGrpSpPr>
          <p:grpSpPr>
            <a:xfrm>
              <a:off x="6518879" y="2896226"/>
              <a:ext cx="1660845" cy="1858218"/>
              <a:chOff x="1879330" y="3412436"/>
              <a:chExt cx="1905180" cy="1762996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A142E6F6-3260-CF93-20F1-4134EFB8D551}"/>
                  </a:ext>
                </a:extLst>
              </p:cNvPr>
              <p:cNvGrpSpPr/>
              <p:nvPr/>
            </p:nvGrpSpPr>
            <p:grpSpPr>
              <a:xfrm>
                <a:off x="1879330" y="3412436"/>
                <a:ext cx="1905180" cy="1762996"/>
                <a:chOff x="679564" y="3520502"/>
                <a:chExt cx="1539932" cy="1762996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CC8C441-9800-130B-DC51-82E890314F1F}"/>
                    </a:ext>
                  </a:extLst>
                </p:cNvPr>
                <p:cNvSpPr txBox="1"/>
                <p:nvPr/>
              </p:nvSpPr>
              <p:spPr>
                <a:xfrm>
                  <a:off x="679564" y="4962293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四天王天</a:t>
                  </a:r>
                  <a:endParaRPr lang="zh-TW" altLang="en-US" sz="1600" b="1" dirty="0"/>
                </a:p>
              </p:txBody>
            </p:sp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9B09DA5A-09F1-BF1E-713E-C3A2E7AD3B98}"/>
                    </a:ext>
                  </a:extLst>
                </p:cNvPr>
                <p:cNvSpPr txBox="1"/>
                <p:nvPr/>
              </p:nvSpPr>
              <p:spPr>
                <a:xfrm>
                  <a:off x="679564" y="4385576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夜摩天</a:t>
                  </a:r>
                  <a:endParaRPr lang="zh-TW" altLang="en-US" sz="1600" b="1" dirty="0"/>
                </a:p>
              </p:txBody>
            </p:sp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8324BA9A-B092-8364-4B51-BEE6B881932C}"/>
                    </a:ext>
                  </a:extLst>
                </p:cNvPr>
                <p:cNvSpPr txBox="1"/>
                <p:nvPr/>
              </p:nvSpPr>
              <p:spPr>
                <a:xfrm>
                  <a:off x="679564" y="4673934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</a:rPr>
                    <a:t>忉利天</a:t>
                  </a:r>
                  <a:endParaRPr lang="zh-TW" altLang="en-US" sz="16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8D58C4C-8193-2122-95D4-9B31137A401E}"/>
                    </a:ext>
                  </a:extLst>
                </p:cNvPr>
                <p:cNvSpPr txBox="1"/>
                <p:nvPr/>
              </p:nvSpPr>
              <p:spPr>
                <a:xfrm>
                  <a:off x="679564" y="4097218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dirty="0">
                      <a:latin typeface="Arial" panose="020B0604020202020204" pitchFamily="34" charset="0"/>
                    </a:rPr>
                    <a:t>兜率</a:t>
                  </a:r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天</a:t>
                  </a:r>
                  <a:endParaRPr lang="zh-TW" altLang="en-US" sz="1600" b="1" dirty="0"/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2106D3DB-BA3F-1CC9-3E5F-64524D56C181}"/>
                    </a:ext>
                  </a:extLst>
                </p:cNvPr>
                <p:cNvSpPr txBox="1"/>
                <p:nvPr/>
              </p:nvSpPr>
              <p:spPr>
                <a:xfrm>
                  <a:off x="679564" y="3520502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他化自在天</a:t>
                  </a:r>
                  <a:endParaRPr lang="zh-TW" altLang="en-US" sz="1600" b="1" dirty="0"/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280B51D6-6C5C-E750-86BC-5440B7E6AF7B}"/>
                    </a:ext>
                  </a:extLst>
                </p:cNvPr>
                <p:cNvSpPr txBox="1"/>
                <p:nvPr/>
              </p:nvSpPr>
              <p:spPr>
                <a:xfrm>
                  <a:off x="679564" y="3808860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化樂天</a:t>
                  </a:r>
                  <a:endParaRPr lang="zh-TW" altLang="en-US" sz="1600" b="1" dirty="0"/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AB0F791-B4F4-6699-954A-791B7A60640A}"/>
                  </a:ext>
                </a:extLst>
              </p:cNvPr>
              <p:cNvSpPr txBox="1"/>
              <p:nvPr/>
            </p:nvSpPr>
            <p:spPr>
              <a:xfrm>
                <a:off x="3371893" y="3446026"/>
                <a:ext cx="400110" cy="172574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>
                  <a:defRPr sz="1400" b="0" i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 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欲 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界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六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天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B0929C4A-5D09-977A-1CEF-59F7E140E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0258" y="4748945"/>
              <a:ext cx="164946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1B3A9DE-16A1-2B36-00FF-0C977C591590}"/>
                </a:ext>
              </a:extLst>
            </p:cNvPr>
            <p:cNvCxnSpPr>
              <a:cxnSpLocks/>
            </p:cNvCxnSpPr>
            <p:nvPr/>
          </p:nvCxnSpPr>
          <p:spPr>
            <a:xfrm>
              <a:off x="6519674" y="2890058"/>
              <a:ext cx="0" cy="34769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8107F898-F7B7-506B-A6A2-1D2CFA22E54B}"/>
                </a:ext>
              </a:extLst>
            </p:cNvPr>
            <p:cNvCxnSpPr>
              <a:cxnSpLocks/>
            </p:cNvCxnSpPr>
            <p:nvPr/>
          </p:nvCxnSpPr>
          <p:spPr>
            <a:xfrm>
              <a:off x="6540844" y="3821526"/>
              <a:ext cx="151731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A3D185B6-CA5B-2DBE-A6F0-800F3BBF3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578074"/>
            <a:ext cx="9322651" cy="27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0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B9201C9F-6916-450B-539E-D3226BA1D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75" y="2297569"/>
            <a:ext cx="8727658" cy="2839698"/>
          </a:xfrm>
          <a:prstGeom prst="rect">
            <a:avLst/>
          </a:prstGeom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B1320AB6-DE4C-CB58-6B50-8F5266AD44C4}"/>
              </a:ext>
            </a:extLst>
          </p:cNvPr>
          <p:cNvGrpSpPr/>
          <p:nvPr/>
        </p:nvGrpSpPr>
        <p:grpSpPr>
          <a:xfrm>
            <a:off x="10099002" y="230743"/>
            <a:ext cx="1837871" cy="3319771"/>
            <a:chOff x="5834553" y="837574"/>
            <a:chExt cx="2179380" cy="3319771"/>
          </a:xfrm>
        </p:grpSpPr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BDE92570-18F1-4A6F-7A33-22F15705CF68}"/>
                </a:ext>
              </a:extLst>
            </p:cNvPr>
            <p:cNvSpPr txBox="1"/>
            <p:nvPr/>
          </p:nvSpPr>
          <p:spPr>
            <a:xfrm>
              <a:off x="6179745" y="2161308"/>
              <a:ext cx="1499296" cy="19960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dirty="0"/>
                <a:t>六</a:t>
              </a:r>
              <a:endParaRPr lang="en-US" altLang="zh-TW" b="1" dirty="0"/>
            </a:p>
            <a:p>
              <a:endParaRPr lang="en-US" altLang="zh-TW" b="1" dirty="0"/>
            </a:p>
            <a:p>
              <a:r>
                <a:rPr lang="zh-TW" altLang="en-US" b="1" dirty="0"/>
                <a:t>凡</a:t>
              </a: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73EA63A1-0CA6-8C78-E3C6-33619D5FF156}"/>
                </a:ext>
              </a:extLst>
            </p:cNvPr>
            <p:cNvSpPr txBox="1"/>
            <p:nvPr/>
          </p:nvSpPr>
          <p:spPr>
            <a:xfrm>
              <a:off x="6179747" y="839586"/>
              <a:ext cx="1489437" cy="1325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dirty="0"/>
                <a:t>四</a:t>
              </a:r>
              <a:endParaRPr lang="en-US" altLang="zh-TW" b="1" dirty="0"/>
            </a:p>
            <a:p>
              <a:r>
                <a:rPr lang="zh-TW" altLang="en-US" b="1" dirty="0"/>
                <a:t>聖</a:t>
              </a:r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058F314A-B02A-1AE2-C98A-620AAA88676D}"/>
                </a:ext>
              </a:extLst>
            </p:cNvPr>
            <p:cNvGrpSpPr/>
            <p:nvPr/>
          </p:nvGrpSpPr>
          <p:grpSpPr>
            <a:xfrm>
              <a:off x="6593694" y="2188079"/>
              <a:ext cx="1066279" cy="1957416"/>
              <a:chOff x="1323425" y="4715149"/>
              <a:chExt cx="1842110" cy="1957416"/>
            </a:xfrm>
          </p:grpSpPr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5A07C32-BEC9-68C8-0064-1993D896C771}"/>
                  </a:ext>
                </a:extLst>
              </p:cNvPr>
              <p:cNvSpPr txBox="1"/>
              <p:nvPr/>
            </p:nvSpPr>
            <p:spPr>
              <a:xfrm>
                <a:off x="1327115" y="6010237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畜生</a:t>
                </a:r>
                <a:endParaRPr lang="zh-TW" altLang="en-US" sz="1600" b="1" dirty="0"/>
              </a:p>
            </p:txBody>
          </p: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2D0D796A-7B9E-F8DB-CFD7-19F012BE94DE}"/>
                  </a:ext>
                </a:extLst>
              </p:cNvPr>
              <p:cNvSpPr txBox="1"/>
              <p:nvPr/>
            </p:nvSpPr>
            <p:spPr>
              <a:xfrm>
                <a:off x="1327115" y="6334011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Arial" panose="020B0604020202020204" pitchFamily="34" charset="0"/>
                  </a:rPr>
                  <a:t>地獄</a:t>
                </a:r>
                <a:endParaRPr lang="zh-TW" altLang="en-US" sz="1600" b="1" dirty="0"/>
              </a:p>
            </p:txBody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836EEC9E-63D5-1F4D-4725-04827547C922}"/>
                  </a:ext>
                </a:extLst>
              </p:cNvPr>
              <p:cNvSpPr txBox="1"/>
              <p:nvPr/>
            </p:nvSpPr>
            <p:spPr>
              <a:xfrm>
                <a:off x="1327115" y="5686465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餓鬼</a:t>
                </a:r>
                <a:endParaRPr lang="zh-TW" altLang="en-US" sz="1600" b="1" dirty="0"/>
              </a:p>
            </p:txBody>
          </p:sp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D429156-7670-BCF1-CE6E-278F3F838064}"/>
                  </a:ext>
                </a:extLst>
              </p:cNvPr>
              <p:cNvSpPr txBox="1"/>
              <p:nvPr/>
            </p:nvSpPr>
            <p:spPr>
              <a:xfrm>
                <a:off x="1327115" y="5038921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人</a:t>
                </a:r>
                <a:endParaRPr lang="zh-TW" altLang="en-US" sz="1600" b="1" dirty="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960F021E-F786-7A24-E03C-9FAFECE5FF55}"/>
                  </a:ext>
                </a:extLst>
              </p:cNvPr>
              <p:cNvSpPr txBox="1"/>
              <p:nvPr/>
            </p:nvSpPr>
            <p:spPr>
              <a:xfrm>
                <a:off x="1327115" y="5362693"/>
                <a:ext cx="1837301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阿修羅</a:t>
                </a:r>
                <a:endParaRPr lang="zh-TW" altLang="en-US" sz="1600" b="1" dirty="0"/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2F8D0D9-E055-98C1-7163-BFC238D90232}"/>
                  </a:ext>
                </a:extLst>
              </p:cNvPr>
              <p:cNvSpPr txBox="1"/>
              <p:nvPr/>
            </p:nvSpPr>
            <p:spPr>
              <a:xfrm>
                <a:off x="1323425" y="4715149"/>
                <a:ext cx="1842110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>
                <a:defPPr>
                  <a:defRPr lang="zh-TW"/>
                </a:defPPr>
                <a:lvl1pPr>
                  <a:defRPr sz="1600" b="1" i="0">
                    <a:effectLst/>
                    <a:latin typeface="Open Sans" panose="020B0606030504020204" pitchFamily="34" charset="0"/>
                  </a:defRPr>
                </a:lvl1pPr>
              </a:lstStyle>
              <a:p>
                <a:pPr algn="ctr"/>
                <a:r>
                  <a:rPr lang="zh-TW" altLang="en-US" dirty="0"/>
                  <a:t>天</a:t>
                </a:r>
              </a:p>
            </p:txBody>
          </p:sp>
        </p:grp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45856E1E-215F-7CB3-66D1-A24A09B13291}"/>
                </a:ext>
              </a:extLst>
            </p:cNvPr>
            <p:cNvSpPr txBox="1"/>
            <p:nvPr/>
          </p:nvSpPr>
          <p:spPr>
            <a:xfrm>
              <a:off x="7681682" y="3266901"/>
              <a:ext cx="332251" cy="8902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>
              <a:defPPr>
                <a:defRPr lang="zh-TW"/>
              </a:defPPr>
              <a:lvl1pPr>
                <a:defRPr b="1"/>
              </a:lvl1pPr>
            </a:lstStyle>
            <a:p>
              <a:pPr algn="ctr"/>
              <a:r>
                <a:rPr lang="zh-TW" altLang="en-US" sz="1600" dirty="0"/>
                <a:t>三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惡</a:t>
              </a:r>
              <a:endParaRPr lang="en-US" altLang="zh-TW" sz="1600" dirty="0"/>
            </a:p>
            <a:p>
              <a:pPr algn="ctr"/>
              <a:r>
                <a:rPr lang="zh-TW" altLang="en-US" sz="1600" dirty="0"/>
                <a:t>道</a:t>
              </a:r>
              <a:endParaRPr lang="en-US" altLang="zh-TW" sz="16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CDBE6C95-75BF-7498-BA49-C0D66DC56035}"/>
                </a:ext>
              </a:extLst>
            </p:cNvPr>
            <p:cNvSpPr txBox="1"/>
            <p:nvPr/>
          </p:nvSpPr>
          <p:spPr>
            <a:xfrm>
              <a:off x="5834553" y="837574"/>
              <a:ext cx="373163" cy="33187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pPr algn="ctr"/>
              <a:r>
                <a:rPr lang="zh-TW" altLang="en-US" b="1" dirty="0"/>
                <a:t>十</a:t>
              </a:r>
              <a:endParaRPr lang="en-US" altLang="zh-TW" b="1" dirty="0"/>
            </a:p>
            <a:p>
              <a:pPr algn="ctr"/>
              <a:endParaRPr lang="en-US" altLang="zh-TW" b="1" dirty="0"/>
            </a:p>
            <a:p>
              <a:pPr algn="ctr"/>
              <a:r>
                <a:rPr lang="zh-TW" altLang="en-US" b="1" dirty="0"/>
                <a:t>法</a:t>
              </a:r>
              <a:endParaRPr lang="en-US" altLang="zh-TW" b="1" dirty="0"/>
            </a:p>
            <a:p>
              <a:pPr algn="ctr"/>
              <a:endParaRPr lang="en-US" altLang="zh-TW" b="1" dirty="0"/>
            </a:p>
            <a:p>
              <a:pPr algn="ctr"/>
              <a:r>
                <a:rPr lang="zh-TW" altLang="en-US" b="1" dirty="0"/>
                <a:t>界</a:t>
              </a:r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B85D270-30D9-8A6B-EFF8-726BC00553A9}"/>
                </a:ext>
              </a:extLst>
            </p:cNvPr>
            <p:cNvGrpSpPr/>
            <p:nvPr/>
          </p:nvGrpSpPr>
          <p:grpSpPr>
            <a:xfrm>
              <a:off x="6613564" y="847900"/>
              <a:ext cx="1055898" cy="1276889"/>
              <a:chOff x="1334981" y="108156"/>
              <a:chExt cx="1883230" cy="1187152"/>
            </a:xfrm>
          </p:grpSpPr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9788F8A9-B6BC-CE2A-B6AA-592EC0AD44CE}"/>
                  </a:ext>
                </a:extLst>
              </p:cNvPr>
              <p:cNvSpPr txBox="1"/>
              <p:nvPr/>
            </p:nvSpPr>
            <p:spPr>
              <a:xfrm>
                <a:off x="1334981" y="980547"/>
                <a:ext cx="1883228" cy="3147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Arial" panose="020B0604020202020204" pitchFamily="34" charset="0"/>
                  </a:rPr>
                  <a:t>聲聞</a:t>
                </a:r>
                <a:endParaRPr lang="zh-TW" altLang="en-US" sz="1600" b="1" dirty="0"/>
              </a:p>
            </p:txBody>
          </p: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E304FE35-279D-CF70-A800-891FE42C8E19}"/>
                  </a:ext>
                </a:extLst>
              </p:cNvPr>
              <p:cNvSpPr txBox="1"/>
              <p:nvPr/>
            </p:nvSpPr>
            <p:spPr>
              <a:xfrm>
                <a:off x="1334981" y="108156"/>
                <a:ext cx="1883230" cy="3147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Arial" panose="020B0604020202020204" pitchFamily="34" charset="0"/>
                  </a:rPr>
                  <a:t>佛</a:t>
                </a:r>
                <a:endParaRPr lang="zh-TW" altLang="en-US" sz="1600" b="1" dirty="0"/>
              </a:p>
            </p:txBody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E672E22E-D19C-548E-BD01-8AD2C6B5581C}"/>
                  </a:ext>
                </a:extLst>
              </p:cNvPr>
              <p:cNvSpPr txBox="1"/>
              <p:nvPr/>
            </p:nvSpPr>
            <p:spPr>
              <a:xfrm>
                <a:off x="1334981" y="398953"/>
                <a:ext cx="1883226" cy="3147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Arial" panose="020B0604020202020204" pitchFamily="34" charset="0"/>
                  </a:rPr>
                  <a:t>菩薩</a:t>
                </a:r>
                <a:endParaRPr lang="zh-TW" altLang="en-US" sz="1600" b="1" dirty="0"/>
              </a:p>
            </p:txBody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6D0C4617-5F50-2903-0E97-35CFFDC5BFEF}"/>
                  </a:ext>
                </a:extLst>
              </p:cNvPr>
              <p:cNvSpPr txBox="1"/>
              <p:nvPr/>
            </p:nvSpPr>
            <p:spPr>
              <a:xfrm>
                <a:off x="1334981" y="689751"/>
                <a:ext cx="1883226" cy="3147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dirty="0">
                    <a:effectLst/>
                    <a:latin typeface="Arial" panose="020B0604020202020204" pitchFamily="34" charset="0"/>
                  </a:rPr>
                  <a:t>緣覺</a:t>
                </a:r>
                <a:endParaRPr lang="zh-TW" altLang="en-US" sz="1600" b="1" dirty="0"/>
              </a:p>
            </p:txBody>
          </p:sp>
        </p:grp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CFDC4F5B-F10B-FA82-5987-DB92FA2A414B}"/>
                </a:ext>
              </a:extLst>
            </p:cNvPr>
            <p:cNvCxnSpPr>
              <a:cxnSpLocks/>
            </p:cNvCxnSpPr>
            <p:nvPr/>
          </p:nvCxnSpPr>
          <p:spPr>
            <a:xfrm>
              <a:off x="6611114" y="839585"/>
              <a:ext cx="0" cy="330792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97712C93-682A-8C64-DD8F-ED21B684A14E}"/>
              </a:ext>
            </a:extLst>
          </p:cNvPr>
          <p:cNvGrpSpPr/>
          <p:nvPr/>
        </p:nvGrpSpPr>
        <p:grpSpPr>
          <a:xfrm>
            <a:off x="155790" y="2128250"/>
            <a:ext cx="2099731" cy="3503220"/>
            <a:chOff x="6088305" y="2873624"/>
            <a:chExt cx="2099731" cy="3503220"/>
          </a:xfrm>
        </p:grpSpPr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A48ECCB0-A712-9479-B148-5109BC9EB715}"/>
                </a:ext>
              </a:extLst>
            </p:cNvPr>
            <p:cNvSpPr txBox="1"/>
            <p:nvPr/>
          </p:nvSpPr>
          <p:spPr>
            <a:xfrm>
              <a:off x="6088305" y="2873624"/>
              <a:ext cx="2099731" cy="350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欲</a:t>
              </a:r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界</a:t>
              </a:r>
              <a:endParaRPr lang="zh-TW" altLang="en-US" b="1" dirty="0"/>
            </a:p>
          </p:txBody>
        </p: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2610F1F6-7212-BEC5-AB36-C3375B8B472A}"/>
                </a:ext>
              </a:extLst>
            </p:cNvPr>
            <p:cNvGrpSpPr/>
            <p:nvPr/>
          </p:nvGrpSpPr>
          <p:grpSpPr>
            <a:xfrm>
              <a:off x="6522571" y="4778117"/>
              <a:ext cx="1640527" cy="1595190"/>
              <a:chOff x="3400597" y="3473397"/>
              <a:chExt cx="1539932" cy="1472627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7A73978A-F365-542A-337E-181646177CE2}"/>
                  </a:ext>
                </a:extLst>
              </p:cNvPr>
              <p:cNvSpPr txBox="1"/>
              <p:nvPr/>
            </p:nvSpPr>
            <p:spPr>
              <a:xfrm>
                <a:off x="3400597" y="4343460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畜生道</a:t>
                </a:r>
                <a:endParaRPr lang="zh-TW" altLang="en-US" sz="1600" b="1" dirty="0"/>
              </a:p>
            </p:txBody>
          </p:sp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D87B5234-3EF6-AAEA-C7C6-9C7E84CED3A8}"/>
                  </a:ext>
                </a:extLst>
              </p:cNvPr>
              <p:cNvSpPr txBox="1"/>
              <p:nvPr/>
            </p:nvSpPr>
            <p:spPr>
              <a:xfrm>
                <a:off x="3400597" y="4633482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dirty="0">
                    <a:latin typeface="Arial" panose="020B0604020202020204" pitchFamily="34" charset="0"/>
                  </a:rPr>
                  <a:t>地獄道</a:t>
                </a:r>
                <a:endParaRPr lang="zh-TW" altLang="en-US" sz="1600" b="1" dirty="0"/>
              </a:p>
            </p:txBody>
          </p:sp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F00DCBB3-E133-C531-39F0-4FE4710CB2EE}"/>
                  </a:ext>
                </a:extLst>
              </p:cNvPr>
              <p:cNvSpPr txBox="1"/>
              <p:nvPr/>
            </p:nvSpPr>
            <p:spPr>
              <a:xfrm>
                <a:off x="3400597" y="4053439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solidFill>
                      <a:srgbClr val="FF0000"/>
                    </a:solidFill>
                    <a:effectLst/>
                    <a:latin typeface="Open Sans" panose="020B0606030504020204" pitchFamily="34" charset="0"/>
                  </a:rPr>
                  <a:t>餓鬼道</a:t>
                </a:r>
                <a:endParaRPr lang="zh-TW" alt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5A0EDA5A-4F66-A9FB-57BA-9B81EFB84C70}"/>
                  </a:ext>
                </a:extLst>
              </p:cNvPr>
              <p:cNvSpPr txBox="1"/>
              <p:nvPr/>
            </p:nvSpPr>
            <p:spPr>
              <a:xfrm>
                <a:off x="3400597" y="3473397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人道</a:t>
                </a:r>
                <a:endParaRPr lang="zh-TW" altLang="en-US" sz="1600" b="1" dirty="0"/>
              </a:p>
            </p:txBody>
          </p:sp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CE91C388-39B2-66F5-5A3C-AC32DD200354}"/>
                  </a:ext>
                </a:extLst>
              </p:cNvPr>
              <p:cNvSpPr txBox="1"/>
              <p:nvPr/>
            </p:nvSpPr>
            <p:spPr>
              <a:xfrm>
                <a:off x="3400597" y="3763418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阿修羅道</a:t>
                </a:r>
                <a:endParaRPr lang="zh-TW" altLang="en-US" sz="1600" b="1" dirty="0"/>
              </a:p>
            </p:txBody>
          </p:sp>
        </p:grp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F606B6A1-F122-2085-3E01-144ECCBB12F4}"/>
                </a:ext>
              </a:extLst>
            </p:cNvPr>
            <p:cNvGrpSpPr/>
            <p:nvPr/>
          </p:nvGrpSpPr>
          <p:grpSpPr>
            <a:xfrm>
              <a:off x="6518879" y="2896226"/>
              <a:ext cx="1660845" cy="1858218"/>
              <a:chOff x="1879330" y="3412436"/>
              <a:chExt cx="1905180" cy="1762996"/>
            </a:xfrm>
          </p:grpSpPr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6933B748-A766-27D4-DEFE-0CEBFB8F424D}"/>
                  </a:ext>
                </a:extLst>
              </p:cNvPr>
              <p:cNvGrpSpPr/>
              <p:nvPr/>
            </p:nvGrpSpPr>
            <p:grpSpPr>
              <a:xfrm>
                <a:off x="1879330" y="3412436"/>
                <a:ext cx="1905180" cy="1762996"/>
                <a:chOff x="679564" y="3520502"/>
                <a:chExt cx="1539932" cy="1762996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0D83CE2F-773D-1B7E-2383-B42FB9DADBC3}"/>
                    </a:ext>
                  </a:extLst>
                </p:cNvPr>
                <p:cNvSpPr txBox="1"/>
                <p:nvPr/>
              </p:nvSpPr>
              <p:spPr>
                <a:xfrm>
                  <a:off x="679564" y="4962293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</a:rPr>
                    <a:t>四天王天</a:t>
                  </a:r>
                  <a:endParaRPr lang="zh-TW" altLang="en-US" sz="16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CF9B07F8-D934-ED56-4083-E427E2ED9E98}"/>
                    </a:ext>
                  </a:extLst>
                </p:cNvPr>
                <p:cNvSpPr txBox="1"/>
                <p:nvPr/>
              </p:nvSpPr>
              <p:spPr>
                <a:xfrm>
                  <a:off x="679564" y="4385576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夜摩天</a:t>
                  </a:r>
                  <a:endParaRPr lang="zh-TW" altLang="en-US" sz="1600" b="1" dirty="0"/>
                </a:p>
              </p:txBody>
            </p:sp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C3421D1A-F5B0-4916-FD80-ED10CCB9B1B7}"/>
                    </a:ext>
                  </a:extLst>
                </p:cNvPr>
                <p:cNvSpPr txBox="1"/>
                <p:nvPr/>
              </p:nvSpPr>
              <p:spPr>
                <a:xfrm>
                  <a:off x="679564" y="4673934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忉利天</a:t>
                  </a:r>
                  <a:endParaRPr lang="zh-TW" altLang="en-US" sz="1600" b="1" dirty="0"/>
                </a:p>
              </p:txBody>
            </p:sp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36597850-3E12-DED0-36A2-5BAF0B531967}"/>
                    </a:ext>
                  </a:extLst>
                </p:cNvPr>
                <p:cNvSpPr txBox="1"/>
                <p:nvPr/>
              </p:nvSpPr>
              <p:spPr>
                <a:xfrm>
                  <a:off x="679564" y="4097218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dirty="0">
                      <a:latin typeface="Arial" panose="020B0604020202020204" pitchFamily="34" charset="0"/>
                    </a:rPr>
                    <a:t>兜率</a:t>
                  </a:r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天</a:t>
                  </a:r>
                  <a:endParaRPr lang="zh-TW" altLang="en-US" sz="1600" b="1" dirty="0"/>
                </a:p>
              </p:txBody>
            </p:sp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E0CA2BB9-56F8-F232-C0C9-B3F18FE5A954}"/>
                    </a:ext>
                  </a:extLst>
                </p:cNvPr>
                <p:cNvSpPr txBox="1"/>
                <p:nvPr/>
              </p:nvSpPr>
              <p:spPr>
                <a:xfrm>
                  <a:off x="679564" y="3520502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他化自在天</a:t>
                  </a:r>
                  <a:endParaRPr lang="zh-TW" altLang="en-US" sz="1600" b="1" dirty="0"/>
                </a:p>
              </p:txBody>
            </p:sp>
            <p:sp>
              <p:nvSpPr>
                <p:cNvPr id="91" name="文字方塊 90">
                  <a:extLst>
                    <a:ext uri="{FF2B5EF4-FFF2-40B4-BE49-F238E27FC236}">
                      <a16:creationId xmlns:a16="http://schemas.microsoft.com/office/drawing/2014/main" id="{DB5FD8C7-2647-77D8-DFF9-A733C38A3D61}"/>
                    </a:ext>
                  </a:extLst>
                </p:cNvPr>
                <p:cNvSpPr txBox="1"/>
                <p:nvPr/>
              </p:nvSpPr>
              <p:spPr>
                <a:xfrm>
                  <a:off x="679564" y="3808860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化樂天</a:t>
                  </a:r>
                  <a:endParaRPr lang="zh-TW" altLang="en-US" sz="1600" b="1" dirty="0"/>
                </a:p>
              </p:txBody>
            </p:sp>
          </p:grp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DA63D1FB-301D-B16C-8086-8E286DA5EB27}"/>
                  </a:ext>
                </a:extLst>
              </p:cNvPr>
              <p:cNvSpPr txBox="1"/>
              <p:nvPr/>
            </p:nvSpPr>
            <p:spPr>
              <a:xfrm>
                <a:off x="3371893" y="3446026"/>
                <a:ext cx="400110" cy="172574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>
                  <a:defRPr sz="1400" b="0" i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  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欲  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界 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六 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天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DF708F55-BA2F-B79E-8604-7A1FDB62CF27}"/>
                </a:ext>
              </a:extLst>
            </p:cNvPr>
            <p:cNvCxnSpPr>
              <a:cxnSpLocks/>
            </p:cNvCxnSpPr>
            <p:nvPr/>
          </p:nvCxnSpPr>
          <p:spPr>
            <a:xfrm>
              <a:off x="6530258" y="4748945"/>
              <a:ext cx="164946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9A7FF060-641C-2D07-7F69-1E14BECF4AB3}"/>
                </a:ext>
              </a:extLst>
            </p:cNvPr>
            <p:cNvCxnSpPr>
              <a:cxnSpLocks/>
            </p:cNvCxnSpPr>
            <p:nvPr/>
          </p:nvCxnSpPr>
          <p:spPr>
            <a:xfrm>
              <a:off x="6519674" y="2890058"/>
              <a:ext cx="0" cy="34769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CD64BE73-7BA9-51BE-9C7A-E7C4A001F53D}"/>
                </a:ext>
              </a:extLst>
            </p:cNvPr>
            <p:cNvCxnSpPr>
              <a:cxnSpLocks/>
            </p:cNvCxnSpPr>
            <p:nvPr/>
          </p:nvCxnSpPr>
          <p:spPr>
            <a:xfrm>
              <a:off x="6540844" y="3821526"/>
              <a:ext cx="151731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35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E8F9454-D336-6B07-C3E5-61997CF4A67A}"/>
              </a:ext>
            </a:extLst>
          </p:cNvPr>
          <p:cNvGrpSpPr/>
          <p:nvPr/>
        </p:nvGrpSpPr>
        <p:grpSpPr>
          <a:xfrm>
            <a:off x="155790" y="2701827"/>
            <a:ext cx="2099731" cy="3503220"/>
            <a:chOff x="6088305" y="2873624"/>
            <a:chExt cx="2099731" cy="350322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314CCB26-6976-7E1A-CDE8-5FD9B87D1FCE}"/>
                </a:ext>
              </a:extLst>
            </p:cNvPr>
            <p:cNvSpPr txBox="1"/>
            <p:nvPr/>
          </p:nvSpPr>
          <p:spPr>
            <a:xfrm>
              <a:off x="6088305" y="2873624"/>
              <a:ext cx="2099731" cy="350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欲</a:t>
              </a:r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界</a:t>
              </a:r>
              <a:endParaRPr lang="zh-TW" altLang="en-US" b="1" dirty="0"/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6F94703-7BD5-3304-A9BA-45E419688D88}"/>
                </a:ext>
              </a:extLst>
            </p:cNvPr>
            <p:cNvGrpSpPr/>
            <p:nvPr/>
          </p:nvGrpSpPr>
          <p:grpSpPr>
            <a:xfrm>
              <a:off x="6522571" y="4778117"/>
              <a:ext cx="1640527" cy="1595190"/>
              <a:chOff x="3400597" y="3473397"/>
              <a:chExt cx="1539932" cy="1472627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74A95E1-0A4F-2DB9-6582-7A232F6E851B}"/>
                  </a:ext>
                </a:extLst>
              </p:cNvPr>
              <p:cNvSpPr txBox="1"/>
              <p:nvPr/>
            </p:nvSpPr>
            <p:spPr>
              <a:xfrm>
                <a:off x="3400597" y="4343460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畜生道</a:t>
                </a:r>
                <a:endParaRPr lang="zh-TW" altLang="en-US" sz="1600" b="1" dirty="0"/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333C2B5-A809-9F28-2AD6-BAC859889607}"/>
                  </a:ext>
                </a:extLst>
              </p:cNvPr>
              <p:cNvSpPr txBox="1"/>
              <p:nvPr/>
            </p:nvSpPr>
            <p:spPr>
              <a:xfrm>
                <a:off x="3400597" y="4633482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dirty="0">
                    <a:latin typeface="Arial" panose="020B0604020202020204" pitchFamily="34" charset="0"/>
                  </a:rPr>
                  <a:t>地獄道</a:t>
                </a:r>
                <a:endParaRPr lang="zh-TW" altLang="en-US" sz="1600" b="1" dirty="0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1F93AE9-0E38-0036-5B20-FC709BF0BA81}"/>
                  </a:ext>
                </a:extLst>
              </p:cNvPr>
              <p:cNvSpPr txBox="1"/>
              <p:nvPr/>
            </p:nvSpPr>
            <p:spPr>
              <a:xfrm>
                <a:off x="3400597" y="4053439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餓鬼道</a:t>
                </a:r>
                <a:endParaRPr lang="zh-TW" altLang="en-US" sz="1600" b="1" dirty="0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CAC309A-7D75-E5F1-9516-352849D48439}"/>
                  </a:ext>
                </a:extLst>
              </p:cNvPr>
              <p:cNvSpPr txBox="1"/>
              <p:nvPr/>
            </p:nvSpPr>
            <p:spPr>
              <a:xfrm>
                <a:off x="3400597" y="3473397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人道</a:t>
                </a:r>
                <a:endParaRPr lang="zh-TW" altLang="en-US" sz="1600" b="1" dirty="0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9D47D16-7F7F-4FD0-29F0-49FC36969DB7}"/>
                  </a:ext>
                </a:extLst>
              </p:cNvPr>
              <p:cNvSpPr txBox="1"/>
              <p:nvPr/>
            </p:nvSpPr>
            <p:spPr>
              <a:xfrm>
                <a:off x="3400597" y="3763418"/>
                <a:ext cx="1539932" cy="3125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b="1" i="0" dirty="0">
                    <a:effectLst/>
                    <a:latin typeface="Open Sans" panose="020B0606030504020204" pitchFamily="34" charset="0"/>
                  </a:rPr>
                  <a:t>阿修羅道</a:t>
                </a:r>
                <a:endParaRPr lang="zh-TW" altLang="en-US" sz="1600" b="1" dirty="0"/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6FA869F-9799-0D1D-BD2C-3F04FC764BB5}"/>
                </a:ext>
              </a:extLst>
            </p:cNvPr>
            <p:cNvGrpSpPr/>
            <p:nvPr/>
          </p:nvGrpSpPr>
          <p:grpSpPr>
            <a:xfrm>
              <a:off x="6518879" y="2896226"/>
              <a:ext cx="1660845" cy="1858218"/>
              <a:chOff x="1879330" y="3412436"/>
              <a:chExt cx="1905180" cy="1762996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A142E6F6-3260-CF93-20F1-4134EFB8D551}"/>
                  </a:ext>
                </a:extLst>
              </p:cNvPr>
              <p:cNvGrpSpPr/>
              <p:nvPr/>
            </p:nvGrpSpPr>
            <p:grpSpPr>
              <a:xfrm>
                <a:off x="1879330" y="3412436"/>
                <a:ext cx="1905180" cy="1762996"/>
                <a:chOff x="679564" y="3520502"/>
                <a:chExt cx="1539932" cy="1762996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CC8C441-9800-130B-DC51-82E890314F1F}"/>
                    </a:ext>
                  </a:extLst>
                </p:cNvPr>
                <p:cNvSpPr txBox="1"/>
                <p:nvPr/>
              </p:nvSpPr>
              <p:spPr>
                <a:xfrm>
                  <a:off x="679564" y="4962293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四天王天</a:t>
                  </a:r>
                  <a:endParaRPr lang="zh-TW" altLang="en-US" sz="1600" b="1" dirty="0"/>
                </a:p>
              </p:txBody>
            </p:sp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9B09DA5A-09F1-BF1E-713E-C3A2E7AD3B98}"/>
                    </a:ext>
                  </a:extLst>
                </p:cNvPr>
                <p:cNvSpPr txBox="1"/>
                <p:nvPr/>
              </p:nvSpPr>
              <p:spPr>
                <a:xfrm>
                  <a:off x="679564" y="4385576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夜摩天</a:t>
                  </a:r>
                  <a:endParaRPr lang="zh-TW" altLang="en-US" sz="1600" b="1" dirty="0"/>
                </a:p>
              </p:txBody>
            </p:sp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8324BA9A-B092-8364-4B51-BEE6B881932C}"/>
                    </a:ext>
                  </a:extLst>
                </p:cNvPr>
                <p:cNvSpPr txBox="1"/>
                <p:nvPr/>
              </p:nvSpPr>
              <p:spPr>
                <a:xfrm>
                  <a:off x="679564" y="4673934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</a:rPr>
                    <a:t>忉利天</a:t>
                  </a:r>
                  <a:endParaRPr lang="zh-TW" altLang="en-US" sz="16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8D58C4C-8193-2122-95D4-9B31137A401E}"/>
                    </a:ext>
                  </a:extLst>
                </p:cNvPr>
                <p:cNvSpPr txBox="1"/>
                <p:nvPr/>
              </p:nvSpPr>
              <p:spPr>
                <a:xfrm>
                  <a:off x="679564" y="4097218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dirty="0">
                      <a:latin typeface="Arial" panose="020B0604020202020204" pitchFamily="34" charset="0"/>
                    </a:rPr>
                    <a:t>兜率</a:t>
                  </a:r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天</a:t>
                  </a:r>
                  <a:endParaRPr lang="zh-TW" altLang="en-US" sz="1600" b="1" dirty="0"/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2106D3DB-BA3F-1CC9-3E5F-64524D56C181}"/>
                    </a:ext>
                  </a:extLst>
                </p:cNvPr>
                <p:cNvSpPr txBox="1"/>
                <p:nvPr/>
              </p:nvSpPr>
              <p:spPr>
                <a:xfrm>
                  <a:off x="679564" y="3520502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他化自在天</a:t>
                  </a:r>
                  <a:endParaRPr lang="zh-TW" altLang="en-US" sz="1600" b="1" dirty="0"/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280B51D6-6C5C-E750-86BC-5440B7E6AF7B}"/>
                    </a:ext>
                  </a:extLst>
                </p:cNvPr>
                <p:cNvSpPr txBox="1"/>
                <p:nvPr/>
              </p:nvSpPr>
              <p:spPr>
                <a:xfrm>
                  <a:off x="679564" y="3808860"/>
                  <a:ext cx="1539932" cy="3212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化樂天</a:t>
                  </a:r>
                  <a:endParaRPr lang="zh-TW" altLang="en-US" sz="1600" b="1" dirty="0"/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AB0F791-B4F4-6699-954A-791B7A60640A}"/>
                  </a:ext>
                </a:extLst>
              </p:cNvPr>
              <p:cNvSpPr txBox="1"/>
              <p:nvPr/>
            </p:nvSpPr>
            <p:spPr>
              <a:xfrm>
                <a:off x="3371893" y="3446026"/>
                <a:ext cx="400110" cy="172574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>
                  <a:defRPr sz="1400" b="0" i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 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欲 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界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六 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r>
                  <a:rPr lang="zh-TW" altLang="en-US" sz="1600" b="1" dirty="0">
                    <a:solidFill>
                      <a:srgbClr val="FF0000"/>
                    </a:solidFill>
                  </a:rPr>
                  <a:t>天</a:t>
                </a:r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  <a:p>
                <a:endParaRPr lang="en-US" altLang="zh-TW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B0929C4A-5D09-977A-1CEF-59F7E140E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0258" y="4748945"/>
              <a:ext cx="164946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1B3A9DE-16A1-2B36-00FF-0C977C591590}"/>
                </a:ext>
              </a:extLst>
            </p:cNvPr>
            <p:cNvCxnSpPr>
              <a:cxnSpLocks/>
            </p:cNvCxnSpPr>
            <p:nvPr/>
          </p:nvCxnSpPr>
          <p:spPr>
            <a:xfrm>
              <a:off x="6519674" y="2890058"/>
              <a:ext cx="0" cy="347695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8107F898-F7B7-506B-A6A2-1D2CFA22E54B}"/>
                </a:ext>
              </a:extLst>
            </p:cNvPr>
            <p:cNvCxnSpPr>
              <a:cxnSpLocks/>
            </p:cNvCxnSpPr>
            <p:nvPr/>
          </p:nvCxnSpPr>
          <p:spPr>
            <a:xfrm>
              <a:off x="6540844" y="3821526"/>
              <a:ext cx="151731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505E5047-A9E4-FF5E-B650-9C3B72BB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77" y="1009295"/>
            <a:ext cx="9358147" cy="37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群組 61">
            <a:extLst>
              <a:ext uri="{FF2B5EF4-FFF2-40B4-BE49-F238E27FC236}">
                <a16:creationId xmlns:a16="http://schemas.microsoft.com/office/drawing/2014/main" id="{F611428F-1D65-5CF6-4DF8-3DA4842C11D3}"/>
              </a:ext>
            </a:extLst>
          </p:cNvPr>
          <p:cNvGrpSpPr/>
          <p:nvPr/>
        </p:nvGrpSpPr>
        <p:grpSpPr>
          <a:xfrm>
            <a:off x="169643" y="779213"/>
            <a:ext cx="2407304" cy="3094874"/>
            <a:chOff x="269397" y="1876495"/>
            <a:chExt cx="2407304" cy="309487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F4D6CE9-6825-2B9A-E2AF-96EC3D348EF0}"/>
                </a:ext>
              </a:extLst>
            </p:cNvPr>
            <p:cNvSpPr txBox="1"/>
            <p:nvPr/>
          </p:nvSpPr>
          <p:spPr>
            <a:xfrm>
              <a:off x="269397" y="3113072"/>
              <a:ext cx="2398990" cy="1858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色</a:t>
              </a:r>
              <a:endParaRPr lang="en-US" altLang="zh-TW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endParaRPr>
            </a:p>
            <a:p>
              <a:endParaRPr lang="en-US" altLang="zh-TW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endParaRPr>
            </a:p>
            <a:p>
              <a:r>
                <a:rPr lang="zh-TW" altLang="en-US" b="1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界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FB17F76-6F4D-0883-1FAF-E6188F3A6176}"/>
                </a:ext>
              </a:extLst>
            </p:cNvPr>
            <p:cNvSpPr txBox="1"/>
            <p:nvPr/>
          </p:nvSpPr>
          <p:spPr>
            <a:xfrm>
              <a:off x="269397" y="1876495"/>
              <a:ext cx="2398990" cy="12365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無</a:t>
              </a:r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色</a:t>
              </a:r>
              <a:endParaRPr lang="en-US" altLang="zh-TW" b="1" i="0" dirty="0">
                <a:effectLst/>
                <a:latin typeface="Open Sans" panose="020B0606030504020204" pitchFamily="34" charset="0"/>
              </a:endParaRPr>
            </a:p>
            <a:p>
              <a:r>
                <a:rPr lang="zh-TW" altLang="en-US" b="1" i="0" dirty="0">
                  <a:effectLst/>
                  <a:latin typeface="Open Sans" panose="020B0606030504020204" pitchFamily="34" charset="0"/>
                </a:rPr>
                <a:t>界</a:t>
              </a:r>
              <a:endParaRPr lang="zh-TW" altLang="en-US" b="1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8CD3450-E748-1C55-AF8C-624E32C9B7A1}"/>
                </a:ext>
              </a:extLst>
            </p:cNvPr>
            <p:cNvGrpSpPr/>
            <p:nvPr/>
          </p:nvGrpSpPr>
          <p:grpSpPr>
            <a:xfrm>
              <a:off x="710107" y="3142565"/>
              <a:ext cx="1958280" cy="1816229"/>
              <a:chOff x="1896472" y="1639785"/>
              <a:chExt cx="1850204" cy="1820580"/>
            </a:xfrm>
          </p:grpSpPr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0C484E7-75D8-C897-8F87-DFE196CC4B9B}"/>
                  </a:ext>
                </a:extLst>
              </p:cNvPr>
              <p:cNvGrpSpPr/>
              <p:nvPr/>
            </p:nvGrpSpPr>
            <p:grpSpPr>
              <a:xfrm>
                <a:off x="1896472" y="1639785"/>
                <a:ext cx="1850204" cy="916086"/>
                <a:chOff x="1896472" y="1639785"/>
                <a:chExt cx="1850204" cy="916086"/>
              </a:xfrm>
            </p:grpSpPr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492115C6-2018-A33B-9D95-8DF4E2FAE118}"/>
                    </a:ext>
                  </a:extLst>
                </p:cNvPr>
                <p:cNvSpPr txBox="1"/>
                <p:nvPr/>
              </p:nvSpPr>
              <p:spPr>
                <a:xfrm>
                  <a:off x="1896472" y="2216506"/>
                  <a:ext cx="1850204" cy="339365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二禅天</a:t>
                  </a:r>
                  <a:endParaRPr lang="zh-TW" altLang="en-US" sz="1600" b="1" dirty="0"/>
                </a:p>
              </p:txBody>
            </p:sp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3465F2C0-03AA-51A8-D047-C2E1D895A12B}"/>
                    </a:ext>
                  </a:extLst>
                </p:cNvPr>
                <p:cNvSpPr txBox="1"/>
                <p:nvPr/>
              </p:nvSpPr>
              <p:spPr>
                <a:xfrm>
                  <a:off x="1896472" y="1639785"/>
                  <a:ext cx="1850204" cy="339365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四禅天</a:t>
                  </a:r>
                  <a:endParaRPr lang="zh-TW" altLang="en-US" sz="1600" b="1" dirty="0"/>
                </a:p>
              </p:txBody>
            </p:sp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F3E6D349-7FCD-9A24-6D69-E8E3F13F5F46}"/>
                    </a:ext>
                  </a:extLst>
                </p:cNvPr>
                <p:cNvSpPr txBox="1"/>
                <p:nvPr/>
              </p:nvSpPr>
              <p:spPr>
                <a:xfrm>
                  <a:off x="1896472" y="1928147"/>
                  <a:ext cx="1850204" cy="339365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三禅天</a:t>
                  </a:r>
                  <a:endParaRPr lang="zh-TW" altLang="en-US" sz="1600" b="1" dirty="0"/>
                </a:p>
              </p:txBody>
            </p:sp>
          </p:grpSp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7B3F3571-FFEB-7EAD-9BBA-90B343D63EFB}"/>
                  </a:ext>
                </a:extLst>
              </p:cNvPr>
              <p:cNvGrpSpPr/>
              <p:nvPr/>
            </p:nvGrpSpPr>
            <p:grpSpPr>
              <a:xfrm>
                <a:off x="1896472" y="2544283"/>
                <a:ext cx="1850204" cy="916082"/>
                <a:chOff x="1896472" y="2544283"/>
                <a:chExt cx="1850204" cy="916082"/>
              </a:xfrm>
            </p:grpSpPr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CF0B2E25-E3D7-D8C5-DCB2-36FAC866C820}"/>
                    </a:ext>
                  </a:extLst>
                </p:cNvPr>
                <p:cNvSpPr txBox="1"/>
                <p:nvPr/>
              </p:nvSpPr>
              <p:spPr>
                <a:xfrm>
                  <a:off x="1896472" y="3121000"/>
                  <a:ext cx="1850204" cy="339365"/>
                </a:xfrm>
                <a:prstGeom prst="rect">
                  <a:avLst/>
                </a:prstGeom>
                <a:solidFill>
                  <a:srgbClr val="FFFFDD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梵眾天</a:t>
                  </a:r>
                  <a:endParaRPr lang="zh-TW" altLang="en-US" sz="1600" b="1" dirty="0"/>
                </a:p>
              </p:txBody>
            </p:sp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35E982A6-D9E6-1159-9672-1D1C2E8099B6}"/>
                    </a:ext>
                  </a:extLst>
                </p:cNvPr>
                <p:cNvSpPr txBox="1"/>
                <p:nvPr/>
              </p:nvSpPr>
              <p:spPr>
                <a:xfrm>
                  <a:off x="1896472" y="2544283"/>
                  <a:ext cx="1850204" cy="339365"/>
                </a:xfrm>
                <a:prstGeom prst="rect">
                  <a:avLst/>
                </a:prstGeom>
                <a:solidFill>
                  <a:srgbClr val="FFFFDD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大梵天</a:t>
                  </a:r>
                  <a:endParaRPr lang="zh-TW" altLang="en-US" sz="1600" b="1" dirty="0"/>
                </a:p>
              </p:txBody>
            </p:sp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6A4A23D8-822E-52FF-67AF-3C23BAD14C62}"/>
                    </a:ext>
                  </a:extLst>
                </p:cNvPr>
                <p:cNvSpPr txBox="1"/>
                <p:nvPr/>
              </p:nvSpPr>
              <p:spPr>
                <a:xfrm>
                  <a:off x="1896472" y="2832641"/>
                  <a:ext cx="1850204" cy="339365"/>
                </a:xfrm>
                <a:prstGeom prst="rect">
                  <a:avLst/>
                </a:prstGeom>
                <a:solidFill>
                  <a:srgbClr val="FFFFDD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梵輔天</a:t>
                  </a:r>
                  <a:endParaRPr lang="zh-TW" altLang="en-US" sz="1600" b="1" dirty="0"/>
                </a:p>
              </p:txBody>
            </p:sp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3370DB1C-98AC-BCED-6201-B488E63C6D4D}"/>
                    </a:ext>
                  </a:extLst>
                </p:cNvPr>
                <p:cNvSpPr txBox="1"/>
                <p:nvPr/>
              </p:nvSpPr>
              <p:spPr>
                <a:xfrm>
                  <a:off x="3309061" y="2674374"/>
                  <a:ext cx="400110" cy="647576"/>
                </a:xfrm>
                <a:prstGeom prst="rect">
                  <a:avLst/>
                </a:prstGeom>
                <a:solidFill>
                  <a:srgbClr val="FFFFDD"/>
                </a:solidFill>
              </p:spPr>
              <p:txBody>
                <a:bodyPr wrap="square" anchor="ctr" anchorCtr="0">
                  <a:noAutofit/>
                </a:bodyPr>
                <a:lstStyle>
                  <a:defPPr>
                    <a:defRPr lang="zh-TW"/>
                  </a:defPPr>
                  <a:lvl1pPr>
                    <a:defRPr sz="1400" b="0" i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defRPr>
                  </a:lvl1pPr>
                </a:lstStyle>
                <a:p>
                  <a:r>
                    <a:rPr lang="zh-TW" altLang="en-US" sz="1600" b="1" dirty="0">
                      <a:solidFill>
                        <a:schemeClr val="tx1"/>
                      </a:solidFill>
                    </a:rPr>
                    <a:t>  </a:t>
                  </a:r>
                  <a:endParaRPr lang="en-US" altLang="zh-TW" sz="1600" b="1" dirty="0">
                    <a:solidFill>
                      <a:schemeClr val="tx1"/>
                    </a:solidFill>
                  </a:endParaRPr>
                </a:p>
                <a:p>
                  <a:endParaRPr lang="en-US" altLang="zh-TW" sz="1600" b="1" dirty="0">
                    <a:solidFill>
                      <a:schemeClr val="tx1"/>
                    </a:solidFill>
                  </a:endParaRPr>
                </a:p>
                <a:p>
                  <a:r>
                    <a:rPr lang="zh-TW" altLang="en-US" sz="1600" b="1" dirty="0">
                      <a:solidFill>
                        <a:srgbClr val="FF0000"/>
                      </a:solidFill>
                    </a:rPr>
                    <a:t>初</a:t>
                  </a:r>
                  <a:endParaRPr lang="en-US" altLang="zh-TW" sz="1600" b="1" dirty="0">
                    <a:solidFill>
                      <a:srgbClr val="FF0000"/>
                    </a:solidFill>
                  </a:endParaRPr>
                </a:p>
                <a:p>
                  <a:r>
                    <a:rPr lang="zh-TW" altLang="en-US" sz="1600" b="1" dirty="0">
                      <a:solidFill>
                        <a:srgbClr val="FF0000"/>
                      </a:solidFill>
                    </a:rPr>
                    <a:t>禪</a:t>
                  </a:r>
                  <a:endParaRPr lang="en-US" altLang="zh-TW" sz="1600" b="1" dirty="0">
                    <a:solidFill>
                      <a:srgbClr val="FF0000"/>
                    </a:solidFill>
                  </a:endParaRPr>
                </a:p>
                <a:p>
                  <a:endParaRPr lang="en-US" altLang="zh-TW" sz="1600" b="1" dirty="0">
                    <a:solidFill>
                      <a:schemeClr val="tx1"/>
                    </a:solidFill>
                  </a:endParaRPr>
                </a:p>
                <a:p>
                  <a:endParaRPr lang="en-US" altLang="zh-TW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B70900D-DE72-F5AA-FACE-930C33B8FA6B}"/>
                </a:ext>
              </a:extLst>
            </p:cNvPr>
            <p:cNvGrpSpPr/>
            <p:nvPr/>
          </p:nvGrpSpPr>
          <p:grpSpPr>
            <a:xfrm>
              <a:off x="719840" y="1903704"/>
              <a:ext cx="1940889" cy="1194319"/>
              <a:chOff x="1890068" y="537154"/>
              <a:chExt cx="1858063" cy="1156985"/>
            </a:xfrm>
          </p:grpSpPr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C9776C4D-6A3E-122B-23AB-C8AA65289046}"/>
                  </a:ext>
                </a:extLst>
              </p:cNvPr>
              <p:cNvGrpSpPr/>
              <p:nvPr/>
            </p:nvGrpSpPr>
            <p:grpSpPr>
              <a:xfrm>
                <a:off x="1890068" y="537154"/>
                <a:ext cx="1785817" cy="1156985"/>
                <a:chOff x="1899900" y="537154"/>
                <a:chExt cx="1785817" cy="1156985"/>
              </a:xfrm>
            </p:grpSpPr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297E94CB-E4BA-B0C5-698B-9374D37E8733}"/>
                    </a:ext>
                  </a:extLst>
                </p:cNvPr>
                <p:cNvSpPr txBox="1"/>
                <p:nvPr/>
              </p:nvSpPr>
              <p:spPr>
                <a:xfrm>
                  <a:off x="1899900" y="1366168"/>
                  <a:ext cx="1785815" cy="32797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空無邊處天</a:t>
                  </a:r>
                  <a:endParaRPr lang="zh-TW" altLang="en-US" sz="1600" b="1" dirty="0"/>
                </a:p>
              </p:txBody>
            </p:sp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061A1CCF-968C-2B8A-EBCB-290EB7840ED9}"/>
                    </a:ext>
                  </a:extLst>
                </p:cNvPr>
                <p:cNvSpPr txBox="1"/>
                <p:nvPr/>
              </p:nvSpPr>
              <p:spPr>
                <a:xfrm>
                  <a:off x="1899900" y="537154"/>
                  <a:ext cx="1785817" cy="32797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非想非非想處天</a:t>
                  </a:r>
                  <a:endParaRPr lang="zh-TW" altLang="en-US" sz="1600" b="1" dirty="0"/>
                </a:p>
              </p:txBody>
            </p:sp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5F6275FE-A596-55C4-45C5-756DEC282089}"/>
                    </a:ext>
                  </a:extLst>
                </p:cNvPr>
                <p:cNvSpPr txBox="1"/>
                <p:nvPr/>
              </p:nvSpPr>
              <p:spPr>
                <a:xfrm>
                  <a:off x="1899900" y="818861"/>
                  <a:ext cx="1785815" cy="32797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無所有處天</a:t>
                  </a:r>
                  <a:endParaRPr lang="zh-TW" altLang="en-US" sz="1600" b="1" dirty="0"/>
                </a:p>
              </p:txBody>
            </p:sp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39659AEF-9A2C-4C19-31C0-40097587659D}"/>
                    </a:ext>
                  </a:extLst>
                </p:cNvPr>
                <p:cNvSpPr txBox="1"/>
                <p:nvPr/>
              </p:nvSpPr>
              <p:spPr>
                <a:xfrm>
                  <a:off x="1899900" y="1100568"/>
                  <a:ext cx="1785815" cy="32797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b="1" i="0" dirty="0">
                      <a:effectLst/>
                      <a:latin typeface="Arial" panose="020B0604020202020204" pitchFamily="34" charset="0"/>
                    </a:rPr>
                    <a:t>識無邊處天</a:t>
                  </a:r>
                  <a:endParaRPr lang="zh-TW" altLang="en-US" sz="1600" b="1" dirty="0"/>
                </a:p>
              </p:txBody>
            </p:sp>
          </p:grp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3BF0AD5A-03D8-73E5-661F-2AEB2F611133}"/>
                  </a:ext>
                </a:extLst>
              </p:cNvPr>
              <p:cNvSpPr txBox="1"/>
              <p:nvPr/>
            </p:nvSpPr>
            <p:spPr>
              <a:xfrm>
                <a:off x="3348021" y="550607"/>
                <a:ext cx="400110" cy="102611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>
                  <a:defRPr sz="1400" b="0" i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  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四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空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</a:rPr>
                  <a:t>天</a:t>
                </a:r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  <a:p>
                <a:endParaRPr lang="en-US" altLang="zh-TW" sz="16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555D664-3E6A-BC6C-50B5-DF798038B920}"/>
                </a:ext>
              </a:extLst>
            </p:cNvPr>
            <p:cNvCxnSpPr>
              <a:cxnSpLocks/>
            </p:cNvCxnSpPr>
            <p:nvPr/>
          </p:nvCxnSpPr>
          <p:spPr>
            <a:xfrm>
              <a:off x="716641" y="4035688"/>
              <a:ext cx="196006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B53DFD8D-8243-846B-3EE7-DF2BE85BE4D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65" y="1890416"/>
              <a:ext cx="0" cy="308059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972ACF1-8CD3-286E-AF15-02A151CA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89" y="1089649"/>
            <a:ext cx="10637520" cy="52068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23C4D96-105B-C9D9-C40D-4F8C809C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82" y="4806906"/>
            <a:ext cx="2491897" cy="3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9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6579</TotalTime>
  <Words>430</Words>
  <Application>Microsoft Office PowerPoint</Application>
  <PresentationFormat>寬螢幕</PresentationFormat>
  <Paragraphs>228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microsoft yahei</vt:lpstr>
      <vt:lpstr>華康文徵明體 Std W4</vt:lpstr>
      <vt:lpstr>華康仿宋體 Std W6</vt:lpstr>
      <vt:lpstr>華康宗楷體 Std W7</vt:lpstr>
      <vt:lpstr>華康魏碑體 Std W7</vt:lpstr>
      <vt:lpstr>Arial</vt:lpstr>
      <vt:lpstr>Calibri</vt:lpstr>
      <vt:lpstr>Calibri Light</vt:lpstr>
      <vt:lpstr>Open Sans</vt:lpstr>
      <vt:lpstr>Times New Roman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318</cp:revision>
  <dcterms:created xsi:type="dcterms:W3CDTF">2023-08-17T10:12:34Z</dcterms:created>
  <dcterms:modified xsi:type="dcterms:W3CDTF">2023-09-08T09:04:17Z</dcterms:modified>
</cp:coreProperties>
</file>